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87" r:id="rId3"/>
    <p:sldId id="257" r:id="rId4"/>
    <p:sldId id="258" r:id="rId5"/>
    <p:sldId id="276" r:id="rId6"/>
    <p:sldId id="275" r:id="rId7"/>
    <p:sldId id="279" r:id="rId8"/>
    <p:sldId id="259" r:id="rId9"/>
    <p:sldId id="284" r:id="rId10"/>
    <p:sldId id="270" r:id="rId11"/>
    <p:sldId id="271" r:id="rId12"/>
    <p:sldId id="265" r:id="rId13"/>
    <p:sldId id="273" r:id="rId14"/>
    <p:sldId id="272" r:id="rId15"/>
    <p:sldId id="274" r:id="rId16"/>
    <p:sldId id="280" r:id="rId17"/>
    <p:sldId id="260" r:id="rId18"/>
    <p:sldId id="283" r:id="rId19"/>
    <p:sldId id="281" r:id="rId20"/>
    <p:sldId id="286" r:id="rId21"/>
    <p:sldId id="261" r:id="rId22"/>
    <p:sldId id="285" r:id="rId23"/>
    <p:sldId id="262" r:id="rId24"/>
    <p:sldId id="282" r:id="rId25"/>
    <p:sldId id="268" r:id="rId26"/>
    <p:sldId id="263" r:id="rId27"/>
    <p:sldId id="264" r:id="rId28"/>
    <p:sldId id="269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1B0200-2060-4FB2-8C81-B31545DC2639}" v="15" dt="2024-06-30T19:23:00.572"/>
    <p1510:client id="{499F25D6-7791-466C-AD4E-3D60C902E25A}" v="32" dt="2024-07-01T10:21:22.938"/>
    <p1510:client id="{66FD45DC-0D44-37F1-34E5-7E6A3C744A9B}" v="150" dt="2024-06-30T19:20:49.943"/>
    <p1510:client id="{8351D86D-F871-4A94-BE13-F7D82ED45CE0}" v="28" dt="2024-06-29T17:58:33.021"/>
    <p1510:client id="{9237ACD8-0168-BBD8-FC97-BF7B879FB5C9}" v="6" dt="2024-07-01T14:01:51.934"/>
    <p1510:client id="{9FB5113D-F2E8-4F67-82CE-D67EA4BBFA77}" v="126" dt="2024-06-29T15:50:48.966"/>
    <p1510:client id="{A9F4DB1B-5292-0F2C-6ED3-71B2B6346FBB}" v="464" dt="2024-06-30T06:03:46.401"/>
    <p1510:client id="{AADC8C98-1A93-36BD-08E4-6B7241FC3CC4}" v="58" dt="2024-06-30T17:10:11.360"/>
    <p1510:client id="{B0668B7A-4B3B-47F3-981C-9BE24CA3B179}" v="371" dt="2024-06-30T20:25:41.257"/>
    <p1510:client id="{BDBAD040-4D77-4268-AC5D-3C9B0DE2BD17}" v="63" dt="2024-06-30T12:54:35.308"/>
    <p1510:client id="{C413F53B-42F9-401E-8106-C3064502853C}" v="1" dt="2024-06-29T16:11:35.699"/>
    <p1510:client id="{DA3AFA9F-572F-4933-8C81-E076D66D76F0}" v="7" dt="2024-06-30T17:09:34.2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nik Schwaß" userId="1c59fb7243fd364b" providerId="Windows Live" clId="Web-{A2E28F14-F02A-8BE6-DB2B-7BE1151AD213}"/>
    <pc:docChg chg="modSld">
      <pc:chgData name="Jannik Schwaß" userId="1c59fb7243fd364b" providerId="Windows Live" clId="Web-{A2E28F14-F02A-8BE6-DB2B-7BE1151AD213}" dt="2024-06-26T20:03:15.709" v="92"/>
      <pc:docMkLst>
        <pc:docMk/>
      </pc:docMkLst>
      <pc:sldChg chg="modTransition">
        <pc:chgData name="Jannik Schwaß" userId="1c59fb7243fd364b" providerId="Windows Live" clId="Web-{A2E28F14-F02A-8BE6-DB2B-7BE1151AD213}" dt="2024-06-26T19:42:42.863" v="10"/>
        <pc:sldMkLst>
          <pc:docMk/>
          <pc:sldMk cId="2014597873" sldId="258"/>
        </pc:sldMkLst>
      </pc:sldChg>
      <pc:sldChg chg="modTransition">
        <pc:chgData name="Jannik Schwaß" userId="1c59fb7243fd364b" providerId="Windows Live" clId="Web-{A2E28F14-F02A-8BE6-DB2B-7BE1151AD213}" dt="2024-06-26T19:42:42.863" v="11"/>
        <pc:sldMkLst>
          <pc:docMk/>
          <pc:sldMk cId="1630110660" sldId="259"/>
        </pc:sldMkLst>
      </pc:sldChg>
      <pc:sldChg chg="modSp">
        <pc:chgData name="Jannik Schwaß" userId="1c59fb7243fd364b" providerId="Windows Live" clId="Web-{A2E28F14-F02A-8BE6-DB2B-7BE1151AD213}" dt="2024-06-26T19:40:50.234" v="0" actId="20577"/>
        <pc:sldMkLst>
          <pc:docMk/>
          <pc:sldMk cId="3162717505" sldId="261"/>
        </pc:sldMkLst>
        <pc:spChg chg="mod">
          <ac:chgData name="Jannik Schwaß" userId="1c59fb7243fd364b" providerId="Windows Live" clId="Web-{A2E28F14-F02A-8BE6-DB2B-7BE1151AD213}" dt="2024-06-26T19:40:50.234" v="0" actId="20577"/>
          <ac:spMkLst>
            <pc:docMk/>
            <pc:sldMk cId="3162717505" sldId="261"/>
            <ac:spMk id="6" creationId="{E999EA33-795F-0845-CFD5-D7A74BD08272}"/>
          </ac:spMkLst>
        </pc:spChg>
      </pc:sldChg>
      <pc:sldChg chg="modTransition">
        <pc:chgData name="Jannik Schwaß" userId="1c59fb7243fd364b" providerId="Windows Live" clId="Web-{A2E28F14-F02A-8BE6-DB2B-7BE1151AD213}" dt="2024-06-26T19:54:15.146" v="18"/>
        <pc:sldMkLst>
          <pc:docMk/>
          <pc:sldMk cId="3228142031" sldId="265"/>
        </pc:sldMkLst>
      </pc:sldChg>
      <pc:sldChg chg="modSp modTransition">
        <pc:chgData name="Jannik Schwaß" userId="1c59fb7243fd364b" providerId="Windows Live" clId="Web-{A2E28F14-F02A-8BE6-DB2B-7BE1151AD213}" dt="2024-06-26T19:58:18.714" v="41"/>
        <pc:sldMkLst>
          <pc:docMk/>
          <pc:sldMk cId="3212347896" sldId="270"/>
        </pc:sldMkLst>
        <pc:picChg chg="mod">
          <ac:chgData name="Jannik Schwaß" userId="1c59fb7243fd364b" providerId="Windows Live" clId="Web-{A2E28F14-F02A-8BE6-DB2B-7BE1151AD213}" dt="2024-06-26T19:58:18.714" v="41"/>
          <ac:picMkLst>
            <pc:docMk/>
            <pc:sldMk cId="3212347896" sldId="270"/>
            <ac:picMk id="9" creationId="{E1AC997F-E912-CC48-0A0D-D673D2F01B4B}"/>
          </ac:picMkLst>
        </pc:picChg>
      </pc:sldChg>
      <pc:sldChg chg="modSp modTransition">
        <pc:chgData name="Jannik Schwaß" userId="1c59fb7243fd364b" providerId="Windows Live" clId="Web-{A2E28F14-F02A-8BE6-DB2B-7BE1151AD213}" dt="2024-06-26T19:59:33.029" v="62"/>
        <pc:sldMkLst>
          <pc:docMk/>
          <pc:sldMk cId="3798661132" sldId="271"/>
        </pc:sldMkLst>
        <pc:picChg chg="mod">
          <ac:chgData name="Jannik Schwaß" userId="1c59fb7243fd364b" providerId="Windows Live" clId="Web-{A2E28F14-F02A-8BE6-DB2B-7BE1151AD213}" dt="2024-06-26T19:59:33.029" v="62"/>
          <ac:picMkLst>
            <pc:docMk/>
            <pc:sldMk cId="3798661132" sldId="271"/>
            <ac:picMk id="5" creationId="{970C9F50-EA0E-50DA-85DC-B12AF41BE46D}"/>
          </ac:picMkLst>
        </pc:picChg>
      </pc:sldChg>
      <pc:sldChg chg="modTransition">
        <pc:chgData name="Jannik Schwaß" userId="1c59fb7243fd364b" providerId="Windows Live" clId="Web-{A2E28F14-F02A-8BE6-DB2B-7BE1151AD213}" dt="2024-06-26T19:54:15.146" v="21"/>
        <pc:sldMkLst>
          <pc:docMk/>
          <pc:sldMk cId="1651430660" sldId="272"/>
        </pc:sldMkLst>
      </pc:sldChg>
      <pc:sldChg chg="modSp modTransition">
        <pc:chgData name="Jannik Schwaß" userId="1c59fb7243fd364b" providerId="Windows Live" clId="Web-{A2E28F14-F02A-8BE6-DB2B-7BE1151AD213}" dt="2024-06-26T20:03:15.709" v="92"/>
        <pc:sldMkLst>
          <pc:docMk/>
          <pc:sldMk cId="3298580029" sldId="273"/>
        </pc:sldMkLst>
        <pc:picChg chg="mod">
          <ac:chgData name="Jannik Schwaß" userId="1c59fb7243fd364b" providerId="Windows Live" clId="Web-{A2E28F14-F02A-8BE6-DB2B-7BE1151AD213}" dt="2024-06-26T20:01:39.065" v="77"/>
          <ac:picMkLst>
            <pc:docMk/>
            <pc:sldMk cId="3298580029" sldId="273"/>
            <ac:picMk id="6" creationId="{8F3ED7BB-0C28-00C1-1963-C2F1280A89FF}"/>
          </ac:picMkLst>
        </pc:picChg>
        <pc:picChg chg="mod">
          <ac:chgData name="Jannik Schwaß" userId="1c59fb7243fd364b" providerId="Windows Live" clId="Web-{A2E28F14-F02A-8BE6-DB2B-7BE1151AD213}" dt="2024-06-26T20:03:15.709" v="92"/>
          <ac:picMkLst>
            <pc:docMk/>
            <pc:sldMk cId="3298580029" sldId="273"/>
            <ac:picMk id="7" creationId="{FE2BB8D0-D85D-B4E1-E390-ED1C8EFF922B}"/>
          </ac:picMkLst>
        </pc:picChg>
      </pc:sldChg>
      <pc:sldChg chg="modTransition">
        <pc:chgData name="Jannik Schwaß" userId="1c59fb7243fd364b" providerId="Windows Live" clId="Web-{A2E28F14-F02A-8BE6-DB2B-7BE1151AD213}" dt="2024-06-26T19:54:15.146" v="22"/>
        <pc:sldMkLst>
          <pc:docMk/>
          <pc:sldMk cId="964752160" sldId="274"/>
        </pc:sldMkLst>
      </pc:sldChg>
    </pc:docChg>
  </pc:docChgLst>
  <pc:docChgLst>
    <pc:chgData name="Tobias Knoll" userId="db913c908d87037b" providerId="Windows Live" clId="Web-{3F719C70-E82D-4137-AC03-44606F731FA0}"/>
    <pc:docChg chg="addSld modSld">
      <pc:chgData name="Tobias Knoll" userId="db913c908d87037b" providerId="Windows Live" clId="Web-{3F719C70-E82D-4137-AC03-44606F731FA0}" dt="2024-06-26T15:36:58.194" v="256" actId="20577"/>
      <pc:docMkLst>
        <pc:docMk/>
      </pc:docMkLst>
      <pc:sldChg chg="modSp addAnim">
        <pc:chgData name="Tobias Knoll" userId="db913c908d87037b" providerId="Windows Live" clId="Web-{3F719C70-E82D-4137-AC03-44606F731FA0}" dt="2024-06-26T13:34:38.428" v="43"/>
        <pc:sldMkLst>
          <pc:docMk/>
          <pc:sldMk cId="1630110660" sldId="259"/>
        </pc:sldMkLst>
        <pc:spChg chg="mod">
          <ac:chgData name="Tobias Knoll" userId="db913c908d87037b" providerId="Windows Live" clId="Web-{3F719C70-E82D-4137-AC03-44606F731FA0}" dt="2024-06-26T13:23:36.269" v="3" actId="20577"/>
          <ac:spMkLst>
            <pc:docMk/>
            <pc:sldMk cId="1630110660" sldId="259"/>
            <ac:spMk id="3" creationId="{9540647D-9847-0BF1-1FEE-A5888818CD6D}"/>
          </ac:spMkLst>
        </pc:spChg>
      </pc:sldChg>
      <pc:sldChg chg="modSp">
        <pc:chgData name="Tobias Knoll" userId="db913c908d87037b" providerId="Windows Live" clId="Web-{3F719C70-E82D-4137-AC03-44606F731FA0}" dt="2024-06-26T14:43:11.581" v="179" actId="20577"/>
        <pc:sldMkLst>
          <pc:docMk/>
          <pc:sldMk cId="1665868635" sldId="264"/>
        </pc:sldMkLst>
        <pc:spChg chg="mod">
          <ac:chgData name="Tobias Knoll" userId="db913c908d87037b" providerId="Windows Live" clId="Web-{3F719C70-E82D-4137-AC03-44606F731FA0}" dt="2024-06-26T14:43:11.581" v="179" actId="20577"/>
          <ac:spMkLst>
            <pc:docMk/>
            <pc:sldMk cId="1665868635" sldId="264"/>
            <ac:spMk id="3" creationId="{AB7ED277-BF0D-B9E7-E840-3D5E7E66ABE0}"/>
          </ac:spMkLst>
        </pc:spChg>
      </pc:sldChg>
      <pc:sldChg chg="addSp delSp modSp addAnim">
        <pc:chgData name="Tobias Knoll" userId="db913c908d87037b" providerId="Windows Live" clId="Web-{3F719C70-E82D-4137-AC03-44606F731FA0}" dt="2024-06-26T15:22:14.828" v="243"/>
        <pc:sldMkLst>
          <pc:docMk/>
          <pc:sldMk cId="3228142031" sldId="265"/>
        </pc:sldMkLst>
        <pc:spChg chg="mod">
          <ac:chgData name="Tobias Knoll" userId="db913c908d87037b" providerId="Windows Live" clId="Web-{3F719C70-E82D-4137-AC03-44606F731FA0}" dt="2024-06-26T15:17:56.103" v="219" actId="20577"/>
          <ac:spMkLst>
            <pc:docMk/>
            <pc:sldMk cId="3228142031" sldId="265"/>
            <ac:spMk id="3" creationId="{9540647D-9847-0BF1-1FEE-A5888818CD6D}"/>
          </ac:spMkLst>
        </pc:spChg>
        <pc:picChg chg="add del mod">
          <ac:chgData name="Tobias Knoll" userId="db913c908d87037b" providerId="Windows Live" clId="Web-{3F719C70-E82D-4137-AC03-44606F731FA0}" dt="2024-06-26T15:10:00.872" v="197"/>
          <ac:picMkLst>
            <pc:docMk/>
            <pc:sldMk cId="3228142031" sldId="265"/>
            <ac:picMk id="4" creationId="{55FFBEF1-7711-680B-D6F4-101FE916B50F}"/>
          </ac:picMkLst>
        </pc:picChg>
      </pc:sldChg>
      <pc:sldChg chg="modSp">
        <pc:chgData name="Tobias Knoll" userId="db913c908d87037b" providerId="Windows Live" clId="Web-{3F719C70-E82D-4137-AC03-44606F731FA0}" dt="2024-06-26T13:54:35.291" v="122" actId="20577"/>
        <pc:sldMkLst>
          <pc:docMk/>
          <pc:sldMk cId="1186434462" sldId="267"/>
        </pc:sldMkLst>
        <pc:spChg chg="mod">
          <ac:chgData name="Tobias Knoll" userId="db913c908d87037b" providerId="Windows Live" clId="Web-{3F719C70-E82D-4137-AC03-44606F731FA0}" dt="2024-06-26T13:54:35.291" v="122" actId="20577"/>
          <ac:spMkLst>
            <pc:docMk/>
            <pc:sldMk cId="1186434462" sldId="267"/>
            <ac:spMk id="3" creationId="{44A622C8-FB5E-75E0-C87C-CE82CB0B8DB6}"/>
          </ac:spMkLst>
        </pc:spChg>
      </pc:sldChg>
      <pc:sldChg chg="addSp delSp modSp">
        <pc:chgData name="Tobias Knoll" userId="db913c908d87037b" providerId="Windows Live" clId="Web-{3F719C70-E82D-4137-AC03-44606F731FA0}" dt="2024-06-26T14:44:35.709" v="190" actId="14100"/>
        <pc:sldMkLst>
          <pc:docMk/>
          <pc:sldMk cId="2535567534" sldId="269"/>
        </pc:sldMkLst>
        <pc:spChg chg="del">
          <ac:chgData name="Tobias Knoll" userId="db913c908d87037b" providerId="Windows Live" clId="Web-{3F719C70-E82D-4137-AC03-44606F731FA0}" dt="2024-06-26T14:43:55.379" v="182"/>
          <ac:spMkLst>
            <pc:docMk/>
            <pc:sldMk cId="2535567534" sldId="269"/>
            <ac:spMk id="2" creationId="{D11698D1-1AEB-3F70-D0FD-ACF5C216B414}"/>
          </ac:spMkLst>
        </pc:spChg>
        <pc:spChg chg="mod">
          <ac:chgData name="Tobias Knoll" userId="db913c908d87037b" providerId="Windows Live" clId="Web-{3F719C70-E82D-4137-AC03-44606F731FA0}" dt="2024-06-26T14:44:26.318" v="189" actId="1076"/>
          <ac:spMkLst>
            <pc:docMk/>
            <pc:sldMk cId="2535567534" sldId="269"/>
            <ac:spMk id="3" creationId="{068E4D20-5CCB-10B4-AFCC-5D92D0CBA1AF}"/>
          </ac:spMkLst>
        </pc:spChg>
        <pc:picChg chg="add mod">
          <ac:chgData name="Tobias Knoll" userId="db913c908d87037b" providerId="Windows Live" clId="Web-{3F719C70-E82D-4137-AC03-44606F731FA0}" dt="2024-06-26T14:44:35.709" v="190" actId="14100"/>
          <ac:picMkLst>
            <pc:docMk/>
            <pc:sldMk cId="2535567534" sldId="269"/>
            <ac:picMk id="5" creationId="{1CE0F084-7C26-FC7B-20E4-B345E782D663}"/>
          </ac:picMkLst>
        </pc:picChg>
      </pc:sldChg>
      <pc:sldChg chg="addSp delSp modSp add replId addAnim modAnim">
        <pc:chgData name="Tobias Knoll" userId="db913c908d87037b" providerId="Windows Live" clId="Web-{3F719C70-E82D-4137-AC03-44606F731FA0}" dt="2024-06-26T13:46:52.637" v="61" actId="14100"/>
        <pc:sldMkLst>
          <pc:docMk/>
          <pc:sldMk cId="3212347896" sldId="270"/>
        </pc:sldMkLst>
        <pc:spChg chg="mod">
          <ac:chgData name="Tobias Knoll" userId="db913c908d87037b" providerId="Windows Live" clId="Web-{3F719C70-E82D-4137-AC03-44606F731FA0}" dt="2024-06-26T13:46:46.059" v="60" actId="20577"/>
          <ac:spMkLst>
            <pc:docMk/>
            <pc:sldMk cId="3212347896" sldId="270"/>
            <ac:spMk id="2" creationId="{369C6771-0A02-62D8-4A42-27C4DFDF27BE}"/>
          </ac:spMkLst>
        </pc:spChg>
        <pc:spChg chg="mod">
          <ac:chgData name="Tobias Knoll" userId="db913c908d87037b" providerId="Windows Live" clId="Web-{3F719C70-E82D-4137-AC03-44606F731FA0}" dt="2024-06-26T13:34:29.022" v="42" actId="20577"/>
          <ac:spMkLst>
            <pc:docMk/>
            <pc:sldMk cId="3212347896" sldId="270"/>
            <ac:spMk id="3" creationId="{9540647D-9847-0BF1-1FEE-A5888818CD6D}"/>
          </ac:spMkLst>
        </pc:spChg>
        <pc:picChg chg="add del mod">
          <ac:chgData name="Tobias Knoll" userId="db913c908d87037b" providerId="Windows Live" clId="Web-{3F719C70-E82D-4137-AC03-44606F731FA0}" dt="2024-06-26T13:25:16.162" v="9"/>
          <ac:picMkLst>
            <pc:docMk/>
            <pc:sldMk cId="3212347896" sldId="270"/>
            <ac:picMk id="4" creationId="{C32186D9-7084-606B-7B00-F61AF9059F92}"/>
          </ac:picMkLst>
        </pc:picChg>
        <pc:picChg chg="add del mod">
          <ac:chgData name="Tobias Knoll" userId="db913c908d87037b" providerId="Windows Live" clId="Web-{3F719C70-E82D-4137-AC03-44606F731FA0}" dt="2024-06-26T13:28:02.401" v="12"/>
          <ac:picMkLst>
            <pc:docMk/>
            <pc:sldMk cId="3212347896" sldId="270"/>
            <ac:picMk id="5" creationId="{BB7FA19B-2D88-8413-8CF0-9659C56658D1}"/>
          </ac:picMkLst>
        </pc:picChg>
        <pc:picChg chg="add del mod">
          <ac:chgData name="Tobias Knoll" userId="db913c908d87037b" providerId="Windows Live" clId="Web-{3F719C70-E82D-4137-AC03-44606F731FA0}" dt="2024-06-26T13:28:08.073" v="14"/>
          <ac:picMkLst>
            <pc:docMk/>
            <pc:sldMk cId="3212347896" sldId="270"/>
            <ac:picMk id="6" creationId="{024E2967-E69B-E959-DB86-B5F2205F6CE5}"/>
          </ac:picMkLst>
        </pc:picChg>
        <pc:picChg chg="add del mod">
          <ac:chgData name="Tobias Knoll" userId="db913c908d87037b" providerId="Windows Live" clId="Web-{3F719C70-E82D-4137-AC03-44606F731FA0}" dt="2024-06-26T13:29:26.216" v="17"/>
          <ac:picMkLst>
            <pc:docMk/>
            <pc:sldMk cId="3212347896" sldId="270"/>
            <ac:picMk id="7" creationId="{0052E224-3D42-4BDB-7FC4-0672B6DF0526}"/>
          </ac:picMkLst>
        </pc:picChg>
        <pc:picChg chg="add del mod">
          <ac:chgData name="Tobias Knoll" userId="db913c908d87037b" providerId="Windows Live" clId="Web-{3F719C70-E82D-4137-AC03-44606F731FA0}" dt="2024-06-26T13:30:50.438" v="23"/>
          <ac:picMkLst>
            <pc:docMk/>
            <pc:sldMk cId="3212347896" sldId="270"/>
            <ac:picMk id="8" creationId="{63EBE884-A7E4-3ADC-49D8-82E7FB9B3398}"/>
          </ac:picMkLst>
        </pc:picChg>
        <pc:picChg chg="add mod">
          <ac:chgData name="Tobias Knoll" userId="db913c908d87037b" providerId="Windows Live" clId="Web-{3F719C70-E82D-4137-AC03-44606F731FA0}" dt="2024-06-26T13:46:52.637" v="61" actId="14100"/>
          <ac:picMkLst>
            <pc:docMk/>
            <pc:sldMk cId="3212347896" sldId="270"/>
            <ac:picMk id="9" creationId="{E1AC997F-E912-CC48-0A0D-D673D2F01B4B}"/>
          </ac:picMkLst>
        </pc:picChg>
      </pc:sldChg>
      <pc:sldChg chg="addSp delSp modSp add replId addAnim delAnim modAnim">
        <pc:chgData name="Tobias Knoll" userId="db913c908d87037b" providerId="Windows Live" clId="Web-{3F719C70-E82D-4137-AC03-44606F731FA0}" dt="2024-06-26T13:49:12.391" v="81"/>
        <pc:sldMkLst>
          <pc:docMk/>
          <pc:sldMk cId="3798661132" sldId="271"/>
        </pc:sldMkLst>
        <pc:spChg chg="mod">
          <ac:chgData name="Tobias Knoll" userId="db913c908d87037b" providerId="Windows Live" clId="Web-{3F719C70-E82D-4137-AC03-44606F731FA0}" dt="2024-06-26T13:46:41.996" v="59" actId="20577"/>
          <ac:spMkLst>
            <pc:docMk/>
            <pc:sldMk cId="3798661132" sldId="271"/>
            <ac:spMk id="2" creationId="{369C6771-0A02-62D8-4A42-27C4DFDF27BE}"/>
          </ac:spMkLst>
        </pc:spChg>
        <pc:spChg chg="mod">
          <ac:chgData name="Tobias Knoll" userId="db913c908d87037b" providerId="Windows Live" clId="Web-{3F719C70-E82D-4137-AC03-44606F731FA0}" dt="2024-06-26T13:47:26.419" v="72" actId="20577"/>
          <ac:spMkLst>
            <pc:docMk/>
            <pc:sldMk cId="3798661132" sldId="271"/>
            <ac:spMk id="3" creationId="{9540647D-9847-0BF1-1FEE-A5888818CD6D}"/>
          </ac:spMkLst>
        </pc:spChg>
        <pc:picChg chg="add del mod">
          <ac:chgData name="Tobias Knoll" userId="db913c908d87037b" providerId="Windows Live" clId="Web-{3F719C70-E82D-4137-AC03-44606F731FA0}" dt="2024-06-26T13:44:09.086" v="52"/>
          <ac:picMkLst>
            <pc:docMk/>
            <pc:sldMk cId="3798661132" sldId="271"/>
            <ac:picMk id="4" creationId="{69F09E65-E51B-FFF4-7F96-9D6EE0D2BBC0}"/>
          </ac:picMkLst>
        </pc:picChg>
        <pc:picChg chg="add mod">
          <ac:chgData name="Tobias Knoll" userId="db913c908d87037b" providerId="Windows Live" clId="Web-{3F719C70-E82D-4137-AC03-44606F731FA0}" dt="2024-06-26T13:46:56.215" v="62" actId="14100"/>
          <ac:picMkLst>
            <pc:docMk/>
            <pc:sldMk cId="3798661132" sldId="271"/>
            <ac:picMk id="5" creationId="{970C9F50-EA0E-50DA-85DC-B12AF41BE46D}"/>
          </ac:picMkLst>
        </pc:picChg>
        <pc:picChg chg="del">
          <ac:chgData name="Tobias Knoll" userId="db913c908d87037b" providerId="Windows Live" clId="Web-{3F719C70-E82D-4137-AC03-44606F731FA0}" dt="2024-06-26T13:43:56.476" v="49"/>
          <ac:picMkLst>
            <pc:docMk/>
            <pc:sldMk cId="3798661132" sldId="271"/>
            <ac:picMk id="9" creationId="{E1AC997F-E912-CC48-0A0D-D673D2F01B4B}"/>
          </ac:picMkLst>
        </pc:picChg>
      </pc:sldChg>
      <pc:sldChg chg="modSp add replId addAnim delAnim">
        <pc:chgData name="Tobias Knoll" userId="db913c908d87037b" providerId="Windows Live" clId="Web-{3F719C70-E82D-4137-AC03-44606F731FA0}" dt="2024-06-26T15:36:11.333" v="253" actId="20577"/>
        <pc:sldMkLst>
          <pc:docMk/>
          <pc:sldMk cId="1651430660" sldId="272"/>
        </pc:sldMkLst>
        <pc:spChg chg="mod">
          <ac:chgData name="Tobias Knoll" userId="db913c908d87037b" providerId="Windows Live" clId="Web-{3F719C70-E82D-4137-AC03-44606F731FA0}" dt="2024-06-26T15:36:11.333" v="253" actId="20577"/>
          <ac:spMkLst>
            <pc:docMk/>
            <pc:sldMk cId="1651430660" sldId="272"/>
            <ac:spMk id="3" creationId="{9540647D-9847-0BF1-1FEE-A5888818CD6D}"/>
          </ac:spMkLst>
        </pc:spChg>
      </pc:sldChg>
      <pc:sldChg chg="addSp delSp modSp add replId">
        <pc:chgData name="Tobias Knoll" userId="db913c908d87037b" providerId="Windows Live" clId="Web-{3F719C70-E82D-4137-AC03-44606F731FA0}" dt="2024-06-26T15:19:43.558" v="242" actId="1076"/>
        <pc:sldMkLst>
          <pc:docMk/>
          <pc:sldMk cId="3298580029" sldId="273"/>
        </pc:sldMkLst>
        <pc:spChg chg="del mod">
          <ac:chgData name="Tobias Knoll" userId="db913c908d87037b" providerId="Windows Live" clId="Web-{3F719C70-E82D-4137-AC03-44606F731FA0}" dt="2024-06-26T15:18:04.556" v="222"/>
          <ac:spMkLst>
            <pc:docMk/>
            <pc:sldMk cId="3298580029" sldId="273"/>
            <ac:spMk id="3" creationId="{9540647D-9847-0BF1-1FEE-A5888818CD6D}"/>
          </ac:spMkLst>
        </pc:spChg>
        <pc:spChg chg="add del mod">
          <ac:chgData name="Tobias Knoll" userId="db913c908d87037b" providerId="Windows Live" clId="Web-{3F719C70-E82D-4137-AC03-44606F731FA0}" dt="2024-06-26T15:18:37.088" v="223"/>
          <ac:spMkLst>
            <pc:docMk/>
            <pc:sldMk cId="3298580029" sldId="273"/>
            <ac:spMk id="5" creationId="{040CE42D-4158-CEF5-5223-4B44138A526A}"/>
          </ac:spMkLst>
        </pc:spChg>
        <pc:picChg chg="add mod ord">
          <ac:chgData name="Tobias Knoll" userId="db913c908d87037b" providerId="Windows Live" clId="Web-{3F719C70-E82D-4137-AC03-44606F731FA0}" dt="2024-06-26T15:19:43.558" v="242" actId="1076"/>
          <ac:picMkLst>
            <pc:docMk/>
            <pc:sldMk cId="3298580029" sldId="273"/>
            <ac:picMk id="6" creationId="{8F3ED7BB-0C28-00C1-1963-C2F1280A89FF}"/>
          </ac:picMkLst>
        </pc:picChg>
        <pc:picChg chg="add mod">
          <ac:chgData name="Tobias Knoll" userId="db913c908d87037b" providerId="Windows Live" clId="Web-{3F719C70-E82D-4137-AC03-44606F731FA0}" dt="2024-06-26T15:19:14.229" v="233" actId="1076"/>
          <ac:picMkLst>
            <pc:docMk/>
            <pc:sldMk cId="3298580029" sldId="273"/>
            <ac:picMk id="7" creationId="{FE2BB8D0-D85D-B4E1-E390-ED1C8EFF922B}"/>
          </ac:picMkLst>
        </pc:picChg>
      </pc:sldChg>
      <pc:sldChg chg="modSp add replId">
        <pc:chgData name="Tobias Knoll" userId="db913c908d87037b" providerId="Windows Live" clId="Web-{3F719C70-E82D-4137-AC03-44606F731FA0}" dt="2024-06-26T15:36:58.194" v="256" actId="20577"/>
        <pc:sldMkLst>
          <pc:docMk/>
          <pc:sldMk cId="964752160" sldId="274"/>
        </pc:sldMkLst>
        <pc:spChg chg="mod">
          <ac:chgData name="Tobias Knoll" userId="db913c908d87037b" providerId="Windows Live" clId="Web-{3F719C70-E82D-4137-AC03-44606F731FA0}" dt="2024-06-26T15:36:58.194" v="256" actId="20577"/>
          <ac:spMkLst>
            <pc:docMk/>
            <pc:sldMk cId="964752160" sldId="274"/>
            <ac:spMk id="3" creationId="{9540647D-9847-0BF1-1FEE-A5888818CD6D}"/>
          </ac:spMkLst>
        </pc:spChg>
      </pc:sldChg>
    </pc:docChg>
  </pc:docChgLst>
  <pc:docChgLst>
    <pc:chgData name="Tobias Knoll" userId="db913c908d87037b" providerId="Windows Live" clId="Web-{D006963E-294F-492A-9C25-E4A3D2C23B48}"/>
    <pc:docChg chg="addSld delSld modSld sldOrd addMainMaster delMainMaster modMainMaster">
      <pc:chgData name="Tobias Knoll" userId="db913c908d87037b" providerId="Windows Live" clId="Web-{D006963E-294F-492A-9C25-E4A3D2C23B48}" dt="2024-06-24T10:45:50.286" v="243" actId="20577"/>
      <pc:docMkLst>
        <pc:docMk/>
      </pc:docMkLst>
      <pc:sldChg chg="addSp delSp modSp mod setBg modClrScheme chgLayout">
        <pc:chgData name="Tobias Knoll" userId="db913c908d87037b" providerId="Windows Live" clId="Web-{D006963E-294F-492A-9C25-E4A3D2C23B48}" dt="2024-06-24T10:40:32.603" v="225"/>
        <pc:sldMkLst>
          <pc:docMk/>
          <pc:sldMk cId="1577499883" sldId="256"/>
        </pc:sldMkLst>
        <pc:spChg chg="del mod">
          <ac:chgData name="Tobias Knoll" userId="db913c908d87037b" providerId="Windows Live" clId="Web-{D006963E-294F-492A-9C25-E4A3D2C23B48}" dt="2024-06-24T10:32:22.898" v="180"/>
          <ac:spMkLst>
            <pc:docMk/>
            <pc:sldMk cId="1577499883" sldId="256"/>
            <ac:spMk id="2" creationId="{00000000-0000-0000-0000-000000000000}"/>
          </ac:spMkLst>
        </pc:spChg>
        <pc:spChg chg="mod ord">
          <ac:chgData name="Tobias Knoll" userId="db913c908d87037b" providerId="Windows Live" clId="Web-{D006963E-294F-492A-9C25-E4A3D2C23B48}" dt="2024-06-24T10:40:32.603" v="225"/>
          <ac:spMkLst>
            <pc:docMk/>
            <pc:sldMk cId="1577499883" sldId="256"/>
            <ac:spMk id="3" creationId="{00000000-0000-0000-0000-000000000000}"/>
          </ac:spMkLst>
        </pc:spChg>
        <pc:picChg chg="add del mod">
          <ac:chgData name="Tobias Knoll" userId="db913c908d87037b" providerId="Windows Live" clId="Web-{D006963E-294F-492A-9C25-E4A3D2C23B48}" dt="2024-06-24T10:32:49.993" v="185"/>
          <ac:picMkLst>
            <pc:docMk/>
            <pc:sldMk cId="1577499883" sldId="256"/>
            <ac:picMk id="4" creationId="{8E4C73A2-9A77-4A6F-723C-5C947938DDAD}"/>
          </ac:picMkLst>
        </pc:picChg>
        <pc:picChg chg="add mod">
          <ac:chgData name="Tobias Knoll" userId="db913c908d87037b" providerId="Windows Live" clId="Web-{D006963E-294F-492A-9C25-E4A3D2C23B48}" dt="2024-06-24T10:37:09.221" v="190" actId="1076"/>
          <ac:picMkLst>
            <pc:docMk/>
            <pc:sldMk cId="1577499883" sldId="256"/>
            <ac:picMk id="5" creationId="{36246AC4-0344-039E-33DF-D76AD23AC187}"/>
          </ac:picMkLst>
        </pc:picChg>
      </pc:sldChg>
      <pc:sldChg chg="modSp mod setBg modClrScheme chgLayout">
        <pc:chgData name="Tobias Knoll" userId="db913c908d87037b" providerId="Windows Live" clId="Web-{D006963E-294F-492A-9C25-E4A3D2C23B48}" dt="2024-06-24T10:40:32.603" v="225"/>
        <pc:sldMkLst>
          <pc:docMk/>
          <pc:sldMk cId="3493079775" sldId="257"/>
        </pc:sldMkLst>
        <pc:spChg chg="mod ord">
          <ac:chgData name="Tobias Knoll" userId="db913c908d87037b" providerId="Windows Live" clId="Web-{D006963E-294F-492A-9C25-E4A3D2C23B48}" dt="2024-06-24T10:40:32.603" v="225"/>
          <ac:spMkLst>
            <pc:docMk/>
            <pc:sldMk cId="3493079775" sldId="257"/>
            <ac:spMk id="2" creationId="{36ABA9CE-A013-A4FE-DB40-70D87EB5E6CE}"/>
          </ac:spMkLst>
        </pc:spChg>
        <pc:spChg chg="mod ord">
          <ac:chgData name="Tobias Knoll" userId="db913c908d87037b" providerId="Windows Live" clId="Web-{D006963E-294F-492A-9C25-E4A3D2C23B48}" dt="2024-06-24T10:40:32.603" v="225"/>
          <ac:spMkLst>
            <pc:docMk/>
            <pc:sldMk cId="3493079775" sldId="257"/>
            <ac:spMk id="3" creationId="{C4317849-9AC5-78EB-F8E2-60212C2F122A}"/>
          </ac:spMkLst>
        </pc:spChg>
      </pc:sldChg>
      <pc:sldChg chg="addSp delSp modSp mod modClrScheme chgLayout">
        <pc:chgData name="Tobias Knoll" userId="db913c908d87037b" providerId="Windows Live" clId="Web-{D006963E-294F-492A-9C25-E4A3D2C23B48}" dt="2024-06-24T10:40:32.603" v="225"/>
        <pc:sldMkLst>
          <pc:docMk/>
          <pc:sldMk cId="2014597873" sldId="258"/>
        </pc:sldMkLst>
        <pc:spChg chg="mod ord">
          <ac:chgData name="Tobias Knoll" userId="db913c908d87037b" providerId="Windows Live" clId="Web-{D006963E-294F-492A-9C25-E4A3D2C23B48}" dt="2024-06-24T10:40:32.603" v="225"/>
          <ac:spMkLst>
            <pc:docMk/>
            <pc:sldMk cId="2014597873" sldId="258"/>
            <ac:spMk id="2" creationId="{08AD613B-815C-27A1-EE1F-6A1734C56DD4}"/>
          </ac:spMkLst>
        </pc:spChg>
        <pc:spChg chg="mod ord">
          <ac:chgData name="Tobias Knoll" userId="db913c908d87037b" providerId="Windows Live" clId="Web-{D006963E-294F-492A-9C25-E4A3D2C23B48}" dt="2024-06-24T10:40:32.603" v="225"/>
          <ac:spMkLst>
            <pc:docMk/>
            <pc:sldMk cId="2014597873" sldId="258"/>
            <ac:spMk id="3" creationId="{B39C459E-23D6-E9E9-2511-CDC23FF8072E}"/>
          </ac:spMkLst>
        </pc:spChg>
        <pc:spChg chg="add del mod">
          <ac:chgData name="Tobias Knoll" userId="db913c908d87037b" providerId="Windows Live" clId="Web-{D006963E-294F-492A-9C25-E4A3D2C23B48}" dt="2024-06-24T09:47:15.417" v="3"/>
          <ac:spMkLst>
            <pc:docMk/>
            <pc:sldMk cId="2014597873" sldId="258"/>
            <ac:spMk id="4" creationId="{95697247-D80E-B2DD-0C3D-C8ACD62B4947}"/>
          </ac:spMkLst>
        </pc:spChg>
      </pc:sldChg>
      <pc:sldChg chg="modSp mod modClrScheme chgLayout">
        <pc:chgData name="Tobias Knoll" userId="db913c908d87037b" providerId="Windows Live" clId="Web-{D006963E-294F-492A-9C25-E4A3D2C23B48}" dt="2024-06-24T10:40:32.603" v="225"/>
        <pc:sldMkLst>
          <pc:docMk/>
          <pc:sldMk cId="1630110660" sldId="259"/>
        </pc:sldMkLst>
        <pc:spChg chg="mod ord">
          <ac:chgData name="Tobias Knoll" userId="db913c908d87037b" providerId="Windows Live" clId="Web-{D006963E-294F-492A-9C25-E4A3D2C23B48}" dt="2024-06-24T10:40:32.603" v="225"/>
          <ac:spMkLst>
            <pc:docMk/>
            <pc:sldMk cId="1630110660" sldId="259"/>
            <ac:spMk id="2" creationId="{369C6771-0A02-62D8-4A42-27C4DFDF27BE}"/>
          </ac:spMkLst>
        </pc:spChg>
        <pc:spChg chg="mod ord">
          <ac:chgData name="Tobias Knoll" userId="db913c908d87037b" providerId="Windows Live" clId="Web-{D006963E-294F-492A-9C25-E4A3D2C23B48}" dt="2024-06-24T10:40:32.603" v="225"/>
          <ac:spMkLst>
            <pc:docMk/>
            <pc:sldMk cId="1630110660" sldId="259"/>
            <ac:spMk id="3" creationId="{9540647D-9847-0BF1-1FEE-A5888818CD6D}"/>
          </ac:spMkLst>
        </pc:spChg>
      </pc:sldChg>
      <pc:sldChg chg="modSp mod modClrScheme chgLayout">
        <pc:chgData name="Tobias Knoll" userId="db913c908d87037b" providerId="Windows Live" clId="Web-{D006963E-294F-492A-9C25-E4A3D2C23B48}" dt="2024-06-24T10:40:32.603" v="225"/>
        <pc:sldMkLst>
          <pc:docMk/>
          <pc:sldMk cId="742086891" sldId="260"/>
        </pc:sldMkLst>
        <pc:spChg chg="mod ord">
          <ac:chgData name="Tobias Knoll" userId="db913c908d87037b" providerId="Windows Live" clId="Web-{D006963E-294F-492A-9C25-E4A3D2C23B48}" dt="2024-06-24T10:40:32.603" v="225"/>
          <ac:spMkLst>
            <pc:docMk/>
            <pc:sldMk cId="742086891" sldId="260"/>
            <ac:spMk id="2" creationId="{148ABAEA-0F59-242C-F59F-3D18D4A6969E}"/>
          </ac:spMkLst>
        </pc:spChg>
        <pc:spChg chg="mod ord">
          <ac:chgData name="Tobias Knoll" userId="db913c908d87037b" providerId="Windows Live" clId="Web-{D006963E-294F-492A-9C25-E4A3D2C23B48}" dt="2024-06-24T10:40:32.603" v="225"/>
          <ac:spMkLst>
            <pc:docMk/>
            <pc:sldMk cId="742086891" sldId="260"/>
            <ac:spMk id="3" creationId="{89B4E0F4-C1F3-34C7-8505-6ACE2E60AB20}"/>
          </ac:spMkLst>
        </pc:spChg>
      </pc:sldChg>
      <pc:sldChg chg="addSp delSp modSp mod setBg modClrScheme delDesignElem chgLayout">
        <pc:chgData name="Tobias Knoll" userId="db913c908d87037b" providerId="Windows Live" clId="Web-{D006963E-294F-492A-9C25-E4A3D2C23B48}" dt="2024-06-24T10:45:05.956" v="241" actId="1076"/>
        <pc:sldMkLst>
          <pc:docMk/>
          <pc:sldMk cId="3162717505" sldId="261"/>
        </pc:sldMkLst>
        <pc:spChg chg="del mod">
          <ac:chgData name="Tobias Knoll" userId="db913c908d87037b" providerId="Windows Live" clId="Web-{D006963E-294F-492A-9C25-E4A3D2C23B48}" dt="2024-06-24T09:59:08.791" v="82"/>
          <ac:spMkLst>
            <pc:docMk/>
            <pc:sldMk cId="3162717505" sldId="261"/>
            <ac:spMk id="2" creationId="{0057F202-DF36-5EB2-AA09-0338B2F1C2DB}"/>
          </ac:spMkLst>
        </pc:spChg>
        <pc:spChg chg="add del mod">
          <ac:chgData name="Tobias Knoll" userId="db913c908d87037b" providerId="Windows Live" clId="Web-{D006963E-294F-492A-9C25-E4A3D2C23B48}" dt="2024-06-24T10:43:59.891" v="227"/>
          <ac:spMkLst>
            <pc:docMk/>
            <pc:sldMk cId="3162717505" sldId="261"/>
            <ac:spMk id="3" creationId="{9B118CD6-03B1-D0D7-B2E3-DD8AD38C9E3C}"/>
          </ac:spMkLst>
        </pc:spChg>
        <pc:spChg chg="del">
          <ac:chgData name="Tobias Knoll" userId="db913c908d87037b" providerId="Windows Live" clId="Web-{D006963E-294F-492A-9C25-E4A3D2C23B48}" dt="2024-06-24T09:54:23.217" v="34"/>
          <ac:spMkLst>
            <pc:docMk/>
            <pc:sldMk cId="3162717505" sldId="261"/>
            <ac:spMk id="3" creationId="{F24D206C-664C-F66A-08F6-FD70936E6481}"/>
          </ac:spMkLst>
        </pc:spChg>
        <pc:spChg chg="add mod">
          <ac:chgData name="Tobias Knoll" userId="db913c908d87037b" providerId="Windows Live" clId="Web-{D006963E-294F-492A-9C25-E4A3D2C23B48}" dt="2024-06-24T10:39:28.069" v="207" actId="20577"/>
          <ac:spMkLst>
            <pc:docMk/>
            <pc:sldMk cId="3162717505" sldId="261"/>
            <ac:spMk id="6" creationId="{E999EA33-795F-0845-CFD5-D7A74BD08272}"/>
          </ac:spMkLst>
        </pc:spChg>
        <pc:spChg chg="add mod">
          <ac:chgData name="Tobias Knoll" userId="db913c908d87037b" providerId="Windows Live" clId="Web-{D006963E-294F-492A-9C25-E4A3D2C23B48}" dt="2024-06-24T10:39:25.147" v="206" actId="20577"/>
          <ac:spMkLst>
            <pc:docMk/>
            <pc:sldMk cId="3162717505" sldId="261"/>
            <ac:spMk id="8" creationId="{7AEBE18E-4AB5-9A33-7BA6-16E2672832F2}"/>
          </ac:spMkLst>
        </pc:spChg>
        <pc:spChg chg="add del">
          <ac:chgData name="Tobias Knoll" userId="db913c908d87037b" providerId="Windows Live" clId="Web-{D006963E-294F-492A-9C25-E4A3D2C23B48}" dt="2024-06-24T10:40:32.603" v="225"/>
          <ac:spMkLst>
            <pc:docMk/>
            <pc:sldMk cId="3162717505" sldId="261"/>
            <ac:spMk id="10" creationId="{99ED5833-B85B-4103-8A3B-CAB0308E6C15}"/>
          </ac:spMkLst>
        </pc:spChg>
        <pc:spChg chg="add del mod">
          <ac:chgData name="Tobias Knoll" userId="db913c908d87037b" providerId="Windows Live" clId="Web-{D006963E-294F-492A-9C25-E4A3D2C23B48}" dt="2024-06-24T09:59:16.245" v="83"/>
          <ac:spMkLst>
            <pc:docMk/>
            <pc:sldMk cId="3162717505" sldId="261"/>
            <ac:spMk id="11" creationId="{6240852E-4303-AD48-5F70-797D143736BB}"/>
          </ac:spMkLst>
        </pc:spChg>
        <pc:picChg chg="add del mod ord">
          <ac:chgData name="Tobias Knoll" userId="db913c908d87037b" providerId="Windows Live" clId="Web-{D006963E-294F-492A-9C25-E4A3D2C23B48}" dt="2024-06-24T10:43:58.860" v="226"/>
          <ac:picMkLst>
            <pc:docMk/>
            <pc:sldMk cId="3162717505" sldId="261"/>
            <ac:picMk id="4" creationId="{5892F10A-D757-29F8-E6B1-81C3E9ABCC79}"/>
          </ac:picMkLst>
        </pc:picChg>
        <pc:picChg chg="add del mod">
          <ac:chgData name="Tobias Knoll" userId="db913c908d87037b" providerId="Windows Live" clId="Web-{D006963E-294F-492A-9C25-E4A3D2C23B48}" dt="2024-06-24T10:44:26.236" v="234"/>
          <ac:picMkLst>
            <pc:docMk/>
            <pc:sldMk cId="3162717505" sldId="261"/>
            <ac:picMk id="5" creationId="{A2207D27-D9AE-86BB-C100-4D82C1DB4A29}"/>
          </ac:picMkLst>
        </pc:picChg>
        <pc:picChg chg="add mod ord">
          <ac:chgData name="Tobias Knoll" userId="db913c908d87037b" providerId="Windows Live" clId="Web-{D006963E-294F-492A-9C25-E4A3D2C23B48}" dt="2024-06-24T10:44:22.314" v="233" actId="1076"/>
          <ac:picMkLst>
            <pc:docMk/>
            <pc:sldMk cId="3162717505" sldId="261"/>
            <ac:picMk id="7" creationId="{B6434DA3-1326-7510-CC07-292DD6CEDFC1}"/>
          </ac:picMkLst>
        </pc:picChg>
        <pc:picChg chg="add mod">
          <ac:chgData name="Tobias Knoll" userId="db913c908d87037b" providerId="Windows Live" clId="Web-{D006963E-294F-492A-9C25-E4A3D2C23B48}" dt="2024-06-24T10:45:05.956" v="241" actId="1076"/>
          <ac:picMkLst>
            <pc:docMk/>
            <pc:sldMk cId="3162717505" sldId="261"/>
            <ac:picMk id="9" creationId="{2C482C82-B5B8-0B0D-AA54-7DC1C4979D06}"/>
          </ac:picMkLst>
        </pc:picChg>
      </pc:sldChg>
      <pc:sldChg chg="modSp mod modClrScheme chgLayout">
        <pc:chgData name="Tobias Knoll" userId="db913c908d87037b" providerId="Windows Live" clId="Web-{D006963E-294F-492A-9C25-E4A3D2C23B48}" dt="2024-06-24T10:40:32.603" v="225"/>
        <pc:sldMkLst>
          <pc:docMk/>
          <pc:sldMk cId="3045363184" sldId="262"/>
        </pc:sldMkLst>
        <pc:spChg chg="mod ord">
          <ac:chgData name="Tobias Knoll" userId="db913c908d87037b" providerId="Windows Live" clId="Web-{D006963E-294F-492A-9C25-E4A3D2C23B48}" dt="2024-06-24T10:40:32.603" v="225"/>
          <ac:spMkLst>
            <pc:docMk/>
            <pc:sldMk cId="3045363184" sldId="262"/>
            <ac:spMk id="2" creationId="{3AFD9864-3337-F4B5-9988-36715A0CAC1C}"/>
          </ac:spMkLst>
        </pc:spChg>
        <pc:spChg chg="mod ord">
          <ac:chgData name="Tobias Knoll" userId="db913c908d87037b" providerId="Windows Live" clId="Web-{D006963E-294F-492A-9C25-E4A3D2C23B48}" dt="2024-06-24T10:40:32.603" v="225"/>
          <ac:spMkLst>
            <pc:docMk/>
            <pc:sldMk cId="3045363184" sldId="262"/>
            <ac:spMk id="3" creationId="{44A622C8-FB5E-75E0-C87C-CE82CB0B8DB6}"/>
          </ac:spMkLst>
        </pc:spChg>
      </pc:sldChg>
      <pc:sldChg chg="modSp mod modClrScheme chgLayout">
        <pc:chgData name="Tobias Knoll" userId="db913c908d87037b" providerId="Windows Live" clId="Web-{D006963E-294F-492A-9C25-E4A3D2C23B48}" dt="2024-06-24T10:40:32.603" v="225"/>
        <pc:sldMkLst>
          <pc:docMk/>
          <pc:sldMk cId="1834120338" sldId="263"/>
        </pc:sldMkLst>
        <pc:spChg chg="mod ord">
          <ac:chgData name="Tobias Knoll" userId="db913c908d87037b" providerId="Windows Live" clId="Web-{D006963E-294F-492A-9C25-E4A3D2C23B48}" dt="2024-06-24T10:40:32.603" v="225"/>
          <ac:spMkLst>
            <pc:docMk/>
            <pc:sldMk cId="1834120338" sldId="263"/>
            <ac:spMk id="2" creationId="{CC95E643-A749-5604-0E6C-052B3ED76962}"/>
          </ac:spMkLst>
        </pc:spChg>
        <pc:spChg chg="mod ord">
          <ac:chgData name="Tobias Knoll" userId="db913c908d87037b" providerId="Windows Live" clId="Web-{D006963E-294F-492A-9C25-E4A3D2C23B48}" dt="2024-06-24T10:40:32.603" v="225"/>
          <ac:spMkLst>
            <pc:docMk/>
            <pc:sldMk cId="1834120338" sldId="263"/>
            <ac:spMk id="3" creationId="{2E450F88-A0FB-4968-4C9C-CE15ACDA4135}"/>
          </ac:spMkLst>
        </pc:spChg>
      </pc:sldChg>
      <pc:sldChg chg="modSp mod modClrScheme chgLayout">
        <pc:chgData name="Tobias Knoll" userId="db913c908d87037b" providerId="Windows Live" clId="Web-{D006963E-294F-492A-9C25-E4A3D2C23B48}" dt="2024-06-24T10:40:32.603" v="225"/>
        <pc:sldMkLst>
          <pc:docMk/>
          <pc:sldMk cId="1665868635" sldId="264"/>
        </pc:sldMkLst>
        <pc:spChg chg="mod ord">
          <ac:chgData name="Tobias Knoll" userId="db913c908d87037b" providerId="Windows Live" clId="Web-{D006963E-294F-492A-9C25-E4A3D2C23B48}" dt="2024-06-24T10:40:32.603" v="225"/>
          <ac:spMkLst>
            <pc:docMk/>
            <pc:sldMk cId="1665868635" sldId="264"/>
            <ac:spMk id="2" creationId="{F0005F7D-F3D2-D838-877D-685273581C98}"/>
          </ac:spMkLst>
        </pc:spChg>
        <pc:spChg chg="mod ord">
          <ac:chgData name="Tobias Knoll" userId="db913c908d87037b" providerId="Windows Live" clId="Web-{D006963E-294F-492A-9C25-E4A3D2C23B48}" dt="2024-06-24T10:40:32.603" v="225"/>
          <ac:spMkLst>
            <pc:docMk/>
            <pc:sldMk cId="1665868635" sldId="264"/>
            <ac:spMk id="3" creationId="{AB7ED277-BF0D-B9E7-E840-3D5E7E66ABE0}"/>
          </ac:spMkLst>
        </pc:spChg>
      </pc:sldChg>
      <pc:sldChg chg="modSp add mod replId modClrScheme chgLayout">
        <pc:chgData name="Tobias Knoll" userId="db913c908d87037b" providerId="Windows Live" clId="Web-{D006963E-294F-492A-9C25-E4A3D2C23B48}" dt="2024-06-24T10:40:32.603" v="225"/>
        <pc:sldMkLst>
          <pc:docMk/>
          <pc:sldMk cId="3228142031" sldId="265"/>
        </pc:sldMkLst>
        <pc:spChg chg="mod ord">
          <ac:chgData name="Tobias Knoll" userId="db913c908d87037b" providerId="Windows Live" clId="Web-{D006963E-294F-492A-9C25-E4A3D2C23B48}" dt="2024-06-24T10:40:32.603" v="225"/>
          <ac:spMkLst>
            <pc:docMk/>
            <pc:sldMk cId="3228142031" sldId="265"/>
            <ac:spMk id="2" creationId="{369C6771-0A02-62D8-4A42-27C4DFDF27BE}"/>
          </ac:spMkLst>
        </pc:spChg>
        <pc:spChg chg="mod ord">
          <ac:chgData name="Tobias Knoll" userId="db913c908d87037b" providerId="Windows Live" clId="Web-{D006963E-294F-492A-9C25-E4A3D2C23B48}" dt="2024-06-24T10:40:32.603" v="225"/>
          <ac:spMkLst>
            <pc:docMk/>
            <pc:sldMk cId="3228142031" sldId="265"/>
            <ac:spMk id="3" creationId="{9540647D-9847-0BF1-1FEE-A5888818CD6D}"/>
          </ac:spMkLst>
        </pc:spChg>
      </pc:sldChg>
      <pc:sldChg chg="addSp delSp modSp add del replId">
        <pc:chgData name="Tobias Knoll" userId="db913c908d87037b" providerId="Windows Live" clId="Web-{D006963E-294F-492A-9C25-E4A3D2C23B48}" dt="2024-06-24T09:57:04.599" v="66"/>
        <pc:sldMkLst>
          <pc:docMk/>
          <pc:sldMk cId="1502683734" sldId="266"/>
        </pc:sldMkLst>
        <pc:spChg chg="del">
          <ac:chgData name="Tobias Knoll" userId="db913c908d87037b" providerId="Windows Live" clId="Web-{D006963E-294F-492A-9C25-E4A3D2C23B48}" dt="2024-06-24T09:56:50.676" v="62"/>
          <ac:spMkLst>
            <pc:docMk/>
            <pc:sldMk cId="1502683734" sldId="266"/>
            <ac:spMk id="6" creationId="{E999EA33-795F-0845-CFD5-D7A74BD08272}"/>
          </ac:spMkLst>
        </pc:spChg>
        <pc:spChg chg="add mod">
          <ac:chgData name="Tobias Knoll" userId="db913c908d87037b" providerId="Windows Live" clId="Web-{D006963E-294F-492A-9C25-E4A3D2C23B48}" dt="2024-06-24T09:56:56.114" v="63" actId="1076"/>
          <ac:spMkLst>
            <pc:docMk/>
            <pc:sldMk cId="1502683734" sldId="266"/>
            <ac:spMk id="7" creationId="{FF6537FB-19E1-0013-BBA7-37895260C044}"/>
          </ac:spMkLst>
        </pc:spChg>
        <pc:picChg chg="del">
          <ac:chgData name="Tobias Knoll" userId="db913c908d87037b" providerId="Windows Live" clId="Web-{D006963E-294F-492A-9C25-E4A3D2C23B48}" dt="2024-06-24T09:56:40.676" v="60"/>
          <ac:picMkLst>
            <pc:docMk/>
            <pc:sldMk cId="1502683734" sldId="266"/>
            <ac:picMk id="4" creationId="{5892F10A-D757-29F8-E6B1-81C3E9ABCC79}"/>
          </ac:picMkLst>
        </pc:picChg>
        <pc:picChg chg="del">
          <ac:chgData name="Tobias Knoll" userId="db913c908d87037b" providerId="Windows Live" clId="Web-{D006963E-294F-492A-9C25-E4A3D2C23B48}" dt="2024-06-24T09:56:40.066" v="59"/>
          <ac:picMkLst>
            <pc:docMk/>
            <pc:sldMk cId="1502683734" sldId="266"/>
            <ac:picMk id="5" creationId="{A2207D27-D9AE-86BB-C100-4D82C1DB4A29}"/>
          </ac:picMkLst>
        </pc:picChg>
      </pc:sldChg>
      <pc:sldChg chg="modSp add mod ord replId modClrScheme chgLayout">
        <pc:chgData name="Tobias Knoll" userId="db913c908d87037b" providerId="Windows Live" clId="Web-{D006963E-294F-492A-9C25-E4A3D2C23B48}" dt="2024-06-24T10:45:50.286" v="243" actId="20577"/>
        <pc:sldMkLst>
          <pc:docMk/>
          <pc:sldMk cId="1186434462" sldId="267"/>
        </pc:sldMkLst>
        <pc:spChg chg="mod ord">
          <ac:chgData name="Tobias Knoll" userId="db913c908d87037b" providerId="Windows Live" clId="Web-{D006963E-294F-492A-9C25-E4A3D2C23B48}" dt="2024-06-24T10:40:32.603" v="225"/>
          <ac:spMkLst>
            <pc:docMk/>
            <pc:sldMk cId="1186434462" sldId="267"/>
            <ac:spMk id="2" creationId="{3AFD9864-3337-F4B5-9988-36715A0CAC1C}"/>
          </ac:spMkLst>
        </pc:spChg>
        <pc:spChg chg="mod ord">
          <ac:chgData name="Tobias Knoll" userId="db913c908d87037b" providerId="Windows Live" clId="Web-{D006963E-294F-492A-9C25-E4A3D2C23B48}" dt="2024-06-24T10:45:50.286" v="243" actId="20577"/>
          <ac:spMkLst>
            <pc:docMk/>
            <pc:sldMk cId="1186434462" sldId="267"/>
            <ac:spMk id="3" creationId="{44A622C8-FB5E-75E0-C87C-CE82CB0B8DB6}"/>
          </ac:spMkLst>
        </pc:spChg>
      </pc:sldChg>
      <pc:sldChg chg="modSp new mod modClrScheme chgLayout">
        <pc:chgData name="Tobias Knoll" userId="db913c908d87037b" providerId="Windows Live" clId="Web-{D006963E-294F-492A-9C25-E4A3D2C23B48}" dt="2024-06-24T10:40:32.603" v="225"/>
        <pc:sldMkLst>
          <pc:docMk/>
          <pc:sldMk cId="751605710" sldId="268"/>
        </pc:sldMkLst>
        <pc:spChg chg="mod ord">
          <ac:chgData name="Tobias Knoll" userId="db913c908d87037b" providerId="Windows Live" clId="Web-{D006963E-294F-492A-9C25-E4A3D2C23B48}" dt="2024-06-24T10:40:32.603" v="225"/>
          <ac:spMkLst>
            <pc:docMk/>
            <pc:sldMk cId="751605710" sldId="268"/>
            <ac:spMk id="2" creationId="{6C7AAF73-8D19-C4AB-8F54-BBA93B58164D}"/>
          </ac:spMkLst>
        </pc:spChg>
        <pc:spChg chg="mod ord">
          <ac:chgData name="Tobias Knoll" userId="db913c908d87037b" providerId="Windows Live" clId="Web-{D006963E-294F-492A-9C25-E4A3D2C23B48}" dt="2024-06-24T10:40:32.603" v="225"/>
          <ac:spMkLst>
            <pc:docMk/>
            <pc:sldMk cId="751605710" sldId="268"/>
            <ac:spMk id="3" creationId="{453C0524-1B8C-9963-3B27-B618823F498A}"/>
          </ac:spMkLst>
        </pc:spChg>
      </pc:sldChg>
      <pc:sldMasterChg chg="add del mod setBg addSldLayout delSldLayout modSldLayout">
        <pc:chgData name="Tobias Knoll" userId="db913c908d87037b" providerId="Windows Live" clId="Web-{D006963E-294F-492A-9C25-E4A3D2C23B48}" dt="2024-06-24T10:40:32.603" v="225"/>
        <pc:sldMasterMkLst>
          <pc:docMk/>
          <pc:sldMasterMk cId="594725491" sldId="2147483648"/>
        </pc:sldMasterMkLst>
        <pc:sldLayoutChg chg="add del mod">
          <pc:chgData name="Tobias Knoll" userId="db913c908d87037b" providerId="Windows Live" clId="Web-{D006963E-294F-492A-9C25-E4A3D2C23B48}" dt="2024-06-24T10:40:32.603" v="225"/>
          <pc:sldLayoutMkLst>
            <pc:docMk/>
            <pc:sldMasterMk cId="594725491" sldId="2147483648"/>
            <pc:sldLayoutMk cId="4043166929" sldId="2147483649"/>
          </pc:sldLayoutMkLst>
        </pc:sldLayoutChg>
        <pc:sldLayoutChg chg="add del mod">
          <pc:chgData name="Tobias Knoll" userId="db913c908d87037b" providerId="Windows Live" clId="Web-{D006963E-294F-492A-9C25-E4A3D2C23B48}" dt="2024-06-24T10:40:32.603" v="225"/>
          <pc:sldLayoutMkLst>
            <pc:docMk/>
            <pc:sldMasterMk cId="594725491" sldId="2147483648"/>
            <pc:sldLayoutMk cId="3433200589" sldId="2147483650"/>
          </pc:sldLayoutMkLst>
        </pc:sldLayoutChg>
        <pc:sldLayoutChg chg="add del mod">
          <pc:chgData name="Tobias Knoll" userId="db913c908d87037b" providerId="Windows Live" clId="Web-{D006963E-294F-492A-9C25-E4A3D2C23B48}" dt="2024-06-24T10:40:32.603" v="225"/>
          <pc:sldLayoutMkLst>
            <pc:docMk/>
            <pc:sldMasterMk cId="594725491" sldId="2147483648"/>
            <pc:sldLayoutMk cId="2835585648" sldId="2147483651"/>
          </pc:sldLayoutMkLst>
        </pc:sldLayoutChg>
        <pc:sldLayoutChg chg="add del mod">
          <pc:chgData name="Tobias Knoll" userId="db913c908d87037b" providerId="Windows Live" clId="Web-{D006963E-294F-492A-9C25-E4A3D2C23B48}" dt="2024-06-24T10:40:32.603" v="225"/>
          <pc:sldLayoutMkLst>
            <pc:docMk/>
            <pc:sldMasterMk cId="594725491" sldId="2147483648"/>
            <pc:sldLayoutMk cId="742901757" sldId="2147483652"/>
          </pc:sldLayoutMkLst>
        </pc:sldLayoutChg>
        <pc:sldLayoutChg chg="add del mod">
          <pc:chgData name="Tobias Knoll" userId="db913c908d87037b" providerId="Windows Live" clId="Web-{D006963E-294F-492A-9C25-E4A3D2C23B48}" dt="2024-06-24T10:40:32.603" v="225"/>
          <pc:sldLayoutMkLst>
            <pc:docMk/>
            <pc:sldMasterMk cId="594725491" sldId="2147483648"/>
            <pc:sldLayoutMk cId="2024084034" sldId="2147483653"/>
          </pc:sldLayoutMkLst>
        </pc:sldLayoutChg>
        <pc:sldLayoutChg chg="add del mod">
          <pc:chgData name="Tobias Knoll" userId="db913c908d87037b" providerId="Windows Live" clId="Web-{D006963E-294F-492A-9C25-E4A3D2C23B48}" dt="2024-06-24T10:40:32.603" v="225"/>
          <pc:sldLayoutMkLst>
            <pc:docMk/>
            <pc:sldMasterMk cId="594725491" sldId="2147483648"/>
            <pc:sldLayoutMk cId="2440206447" sldId="2147483654"/>
          </pc:sldLayoutMkLst>
        </pc:sldLayoutChg>
        <pc:sldLayoutChg chg="add del mod">
          <pc:chgData name="Tobias Knoll" userId="db913c908d87037b" providerId="Windows Live" clId="Web-{D006963E-294F-492A-9C25-E4A3D2C23B48}" dt="2024-06-24T10:40:32.603" v="225"/>
          <pc:sldLayoutMkLst>
            <pc:docMk/>
            <pc:sldMasterMk cId="594725491" sldId="2147483648"/>
            <pc:sldLayoutMk cId="3087692832" sldId="2147483655"/>
          </pc:sldLayoutMkLst>
        </pc:sldLayoutChg>
        <pc:sldLayoutChg chg="add del mod">
          <pc:chgData name="Tobias Knoll" userId="db913c908d87037b" providerId="Windows Live" clId="Web-{D006963E-294F-492A-9C25-E4A3D2C23B48}" dt="2024-06-24T10:40:32.603" v="225"/>
          <pc:sldLayoutMkLst>
            <pc:docMk/>
            <pc:sldMasterMk cId="594725491" sldId="2147483648"/>
            <pc:sldLayoutMk cId="3453883237" sldId="2147483656"/>
          </pc:sldLayoutMkLst>
        </pc:sldLayoutChg>
        <pc:sldLayoutChg chg="add del mod">
          <pc:chgData name="Tobias Knoll" userId="db913c908d87037b" providerId="Windows Live" clId="Web-{D006963E-294F-492A-9C25-E4A3D2C23B48}" dt="2024-06-24T10:40:32.603" v="225"/>
          <pc:sldLayoutMkLst>
            <pc:docMk/>
            <pc:sldMasterMk cId="594725491" sldId="2147483648"/>
            <pc:sldLayoutMk cId="2509888776" sldId="2147483657"/>
          </pc:sldLayoutMkLst>
        </pc:sldLayoutChg>
        <pc:sldLayoutChg chg="add del mod">
          <pc:chgData name="Tobias Knoll" userId="db913c908d87037b" providerId="Windows Live" clId="Web-{D006963E-294F-492A-9C25-E4A3D2C23B48}" dt="2024-06-24T10:40:32.603" v="225"/>
          <pc:sldLayoutMkLst>
            <pc:docMk/>
            <pc:sldMasterMk cId="594725491" sldId="2147483648"/>
            <pc:sldLayoutMk cId="1699206799" sldId="2147483658"/>
          </pc:sldLayoutMkLst>
        </pc:sldLayoutChg>
        <pc:sldLayoutChg chg="add del mod">
          <pc:chgData name="Tobias Knoll" userId="db913c908d87037b" providerId="Windows Live" clId="Web-{D006963E-294F-492A-9C25-E4A3D2C23B48}" dt="2024-06-24T10:40:32.603" v="225"/>
          <pc:sldLayoutMkLst>
            <pc:docMk/>
            <pc:sldMasterMk cId="594725491" sldId="2147483648"/>
            <pc:sldLayoutMk cId="2809958959" sldId="2147483659"/>
          </pc:sldLayoutMkLst>
        </pc:sldLayoutChg>
      </pc:sldMasterChg>
      <pc:sldMasterChg chg="add del addSldLayout delSldLayout modSldLayout">
        <pc:chgData name="Tobias Knoll" userId="db913c908d87037b" providerId="Windows Live" clId="Web-{D006963E-294F-492A-9C25-E4A3D2C23B48}" dt="2024-06-24T10:40:32.603" v="225"/>
        <pc:sldMasterMkLst>
          <pc:docMk/>
          <pc:sldMasterMk cId="2893968821" sldId="2147483660"/>
        </pc:sldMasterMkLst>
        <pc:sldLayoutChg chg="add del mod replId">
          <pc:chgData name="Tobias Knoll" userId="db913c908d87037b" providerId="Windows Live" clId="Web-{D006963E-294F-492A-9C25-E4A3D2C23B48}" dt="2024-06-24T10:40:32.603" v="225"/>
          <pc:sldLayoutMkLst>
            <pc:docMk/>
            <pc:sldMasterMk cId="2893968821" sldId="2147483660"/>
            <pc:sldLayoutMk cId="4012494503" sldId="2147483661"/>
          </pc:sldLayoutMkLst>
        </pc:sldLayoutChg>
        <pc:sldLayoutChg chg="add del mod replId">
          <pc:chgData name="Tobias Knoll" userId="db913c908d87037b" providerId="Windows Live" clId="Web-{D006963E-294F-492A-9C25-E4A3D2C23B48}" dt="2024-06-24T10:40:32.603" v="225"/>
          <pc:sldLayoutMkLst>
            <pc:docMk/>
            <pc:sldMasterMk cId="2893968821" sldId="2147483660"/>
            <pc:sldLayoutMk cId="429325862" sldId="2147483662"/>
          </pc:sldLayoutMkLst>
        </pc:sldLayoutChg>
        <pc:sldLayoutChg chg="add del mod replId">
          <pc:chgData name="Tobias Knoll" userId="db913c908d87037b" providerId="Windows Live" clId="Web-{D006963E-294F-492A-9C25-E4A3D2C23B48}" dt="2024-06-24T10:40:32.603" v="225"/>
          <pc:sldLayoutMkLst>
            <pc:docMk/>
            <pc:sldMasterMk cId="2893968821" sldId="2147483660"/>
            <pc:sldLayoutMk cId="2605564393" sldId="2147483663"/>
          </pc:sldLayoutMkLst>
        </pc:sldLayoutChg>
        <pc:sldLayoutChg chg="add del mod replId">
          <pc:chgData name="Tobias Knoll" userId="db913c908d87037b" providerId="Windows Live" clId="Web-{D006963E-294F-492A-9C25-E4A3D2C23B48}" dt="2024-06-24T10:40:32.603" v="225"/>
          <pc:sldLayoutMkLst>
            <pc:docMk/>
            <pc:sldMasterMk cId="2893968821" sldId="2147483660"/>
            <pc:sldLayoutMk cId="2711465608" sldId="2147483664"/>
          </pc:sldLayoutMkLst>
        </pc:sldLayoutChg>
        <pc:sldLayoutChg chg="add del mod replId">
          <pc:chgData name="Tobias Knoll" userId="db913c908d87037b" providerId="Windows Live" clId="Web-{D006963E-294F-492A-9C25-E4A3D2C23B48}" dt="2024-06-24T10:40:32.603" v="225"/>
          <pc:sldLayoutMkLst>
            <pc:docMk/>
            <pc:sldMasterMk cId="2893968821" sldId="2147483660"/>
            <pc:sldLayoutMk cId="4101611701" sldId="2147483665"/>
          </pc:sldLayoutMkLst>
        </pc:sldLayoutChg>
        <pc:sldLayoutChg chg="add del mod replId">
          <pc:chgData name="Tobias Knoll" userId="db913c908d87037b" providerId="Windows Live" clId="Web-{D006963E-294F-492A-9C25-E4A3D2C23B48}" dt="2024-06-24T10:40:32.603" v="225"/>
          <pc:sldLayoutMkLst>
            <pc:docMk/>
            <pc:sldMasterMk cId="2893968821" sldId="2147483660"/>
            <pc:sldLayoutMk cId="3190180660" sldId="2147483666"/>
          </pc:sldLayoutMkLst>
        </pc:sldLayoutChg>
        <pc:sldLayoutChg chg="add del mod replId">
          <pc:chgData name="Tobias Knoll" userId="db913c908d87037b" providerId="Windows Live" clId="Web-{D006963E-294F-492A-9C25-E4A3D2C23B48}" dt="2024-06-24T10:40:32.603" v="225"/>
          <pc:sldLayoutMkLst>
            <pc:docMk/>
            <pc:sldMasterMk cId="2893968821" sldId="2147483660"/>
            <pc:sldLayoutMk cId="2165446527" sldId="2147483667"/>
          </pc:sldLayoutMkLst>
        </pc:sldLayoutChg>
        <pc:sldLayoutChg chg="add del mod replId">
          <pc:chgData name="Tobias Knoll" userId="db913c908d87037b" providerId="Windows Live" clId="Web-{D006963E-294F-492A-9C25-E4A3D2C23B48}" dt="2024-06-24T10:40:32.603" v="225"/>
          <pc:sldLayoutMkLst>
            <pc:docMk/>
            <pc:sldMasterMk cId="2893968821" sldId="2147483660"/>
            <pc:sldLayoutMk cId="878567320" sldId="2147483668"/>
          </pc:sldLayoutMkLst>
        </pc:sldLayoutChg>
        <pc:sldLayoutChg chg="add del mod replId">
          <pc:chgData name="Tobias Knoll" userId="db913c908d87037b" providerId="Windows Live" clId="Web-{D006963E-294F-492A-9C25-E4A3D2C23B48}" dt="2024-06-24T10:40:32.603" v="225"/>
          <pc:sldLayoutMkLst>
            <pc:docMk/>
            <pc:sldMasterMk cId="2893968821" sldId="2147483660"/>
            <pc:sldLayoutMk cId="1204648617" sldId="2147483669"/>
          </pc:sldLayoutMkLst>
        </pc:sldLayoutChg>
        <pc:sldLayoutChg chg="add del mod replId">
          <pc:chgData name="Tobias Knoll" userId="db913c908d87037b" providerId="Windows Live" clId="Web-{D006963E-294F-492A-9C25-E4A3D2C23B48}" dt="2024-06-24T10:40:32.603" v="225"/>
          <pc:sldLayoutMkLst>
            <pc:docMk/>
            <pc:sldMasterMk cId="2893968821" sldId="2147483660"/>
            <pc:sldLayoutMk cId="461491453" sldId="2147483670"/>
          </pc:sldLayoutMkLst>
        </pc:sldLayoutChg>
        <pc:sldLayoutChg chg="add del mod replId">
          <pc:chgData name="Tobias Knoll" userId="db913c908d87037b" providerId="Windows Live" clId="Web-{D006963E-294F-492A-9C25-E4A3D2C23B48}" dt="2024-06-24T10:40:32.603" v="225"/>
          <pc:sldLayoutMkLst>
            <pc:docMk/>
            <pc:sldMasterMk cId="2893968821" sldId="2147483660"/>
            <pc:sldLayoutMk cId="1055321570" sldId="2147483671"/>
          </pc:sldLayoutMkLst>
        </pc:sldLayoutChg>
      </pc:sldMasterChg>
    </pc:docChg>
  </pc:docChgLst>
  <pc:docChgLst>
    <pc:chgData name="Yannick Harnisch" userId="a5ed45910a1102ab" providerId="Windows Live" clId="Web-{AB17D93C-077F-4BB7-902B-3A47AAB9F663}"/>
    <pc:docChg chg="addSld delSld modSld sldOrd">
      <pc:chgData name="Yannick Harnisch" userId="a5ed45910a1102ab" providerId="Windows Live" clId="Web-{AB17D93C-077F-4BB7-902B-3A47AAB9F663}" dt="2024-06-29T09:40:26.121" v="491" actId="20577"/>
      <pc:docMkLst>
        <pc:docMk/>
      </pc:docMkLst>
      <pc:sldChg chg="modSp">
        <pc:chgData name="Yannick Harnisch" userId="a5ed45910a1102ab" providerId="Windows Live" clId="Web-{AB17D93C-077F-4BB7-902B-3A47AAB9F663}" dt="2024-06-29T09:40:26.121" v="491" actId="20577"/>
        <pc:sldMkLst>
          <pc:docMk/>
          <pc:sldMk cId="2014597873" sldId="258"/>
        </pc:sldMkLst>
        <pc:spChg chg="mod">
          <ac:chgData name="Yannick Harnisch" userId="a5ed45910a1102ab" providerId="Windows Live" clId="Web-{AB17D93C-077F-4BB7-902B-3A47AAB9F663}" dt="2024-06-29T09:40:26.121" v="491" actId="20577"/>
          <ac:spMkLst>
            <pc:docMk/>
            <pc:sldMk cId="2014597873" sldId="258"/>
            <ac:spMk id="2" creationId="{08AD613B-815C-27A1-EE1F-6A1734C56DD4}"/>
          </ac:spMkLst>
        </pc:spChg>
      </pc:sldChg>
      <pc:sldChg chg="addSp delSp modSp mod modShow">
        <pc:chgData name="Yannick Harnisch" userId="a5ed45910a1102ab" providerId="Windows Live" clId="Web-{AB17D93C-077F-4BB7-902B-3A47AAB9F663}" dt="2024-06-29T09:38:03.611" v="488" actId="20577"/>
        <pc:sldMkLst>
          <pc:docMk/>
          <pc:sldMk cId="1009218648" sldId="275"/>
        </pc:sldMkLst>
        <pc:spChg chg="mod">
          <ac:chgData name="Yannick Harnisch" userId="a5ed45910a1102ab" providerId="Windows Live" clId="Web-{AB17D93C-077F-4BB7-902B-3A47AAB9F663}" dt="2024-06-29T08:57:47.714" v="3" actId="20577"/>
          <ac:spMkLst>
            <pc:docMk/>
            <pc:sldMk cId="1009218648" sldId="275"/>
            <ac:spMk id="2" creationId="{08AD613B-815C-27A1-EE1F-6A1734C56DD4}"/>
          </ac:spMkLst>
        </pc:spChg>
        <pc:spChg chg="mod">
          <ac:chgData name="Yannick Harnisch" userId="a5ed45910a1102ab" providerId="Windows Live" clId="Web-{AB17D93C-077F-4BB7-902B-3A47AAB9F663}" dt="2024-06-29T09:38:03.611" v="488" actId="20577"/>
          <ac:spMkLst>
            <pc:docMk/>
            <pc:sldMk cId="1009218648" sldId="275"/>
            <ac:spMk id="3" creationId="{B39C459E-23D6-E9E9-2511-CDC23FF8072E}"/>
          </ac:spMkLst>
        </pc:spChg>
        <pc:picChg chg="add mod">
          <ac:chgData name="Yannick Harnisch" userId="a5ed45910a1102ab" providerId="Windows Live" clId="Web-{AB17D93C-077F-4BB7-902B-3A47AAB9F663}" dt="2024-06-29T09:26:18.582" v="225" actId="1076"/>
          <ac:picMkLst>
            <pc:docMk/>
            <pc:sldMk cId="1009218648" sldId="275"/>
            <ac:picMk id="4" creationId="{DA919AE0-EE18-4E62-435C-A46AF2131938}"/>
          </ac:picMkLst>
        </pc:picChg>
        <pc:picChg chg="add mod">
          <ac:chgData name="Yannick Harnisch" userId="a5ed45910a1102ab" providerId="Windows Live" clId="Web-{AB17D93C-077F-4BB7-902B-3A47AAB9F663}" dt="2024-06-29T09:36:47.280" v="469" actId="1076"/>
          <ac:picMkLst>
            <pc:docMk/>
            <pc:sldMk cId="1009218648" sldId="275"/>
            <ac:picMk id="5" creationId="{CC9C65B1-B992-16B1-FEEB-F1339FB3E711}"/>
          </ac:picMkLst>
        </pc:picChg>
        <pc:picChg chg="add del mod">
          <ac:chgData name="Yannick Harnisch" userId="a5ed45910a1102ab" providerId="Windows Live" clId="Web-{AB17D93C-077F-4BB7-902B-3A47AAB9F663}" dt="2024-06-29T09:21:03.225" v="135"/>
          <ac:picMkLst>
            <pc:docMk/>
            <pc:sldMk cId="1009218648" sldId="275"/>
            <ac:picMk id="6" creationId="{60DC30F0-8EA3-20A9-FAE7-DE4CB3EB1429}"/>
          </ac:picMkLst>
        </pc:picChg>
        <pc:picChg chg="add del mod">
          <ac:chgData name="Yannick Harnisch" userId="a5ed45910a1102ab" providerId="Windows Live" clId="Web-{AB17D93C-077F-4BB7-902B-3A47AAB9F663}" dt="2024-06-29T09:21:13.866" v="138"/>
          <ac:picMkLst>
            <pc:docMk/>
            <pc:sldMk cId="1009218648" sldId="275"/>
            <ac:picMk id="7" creationId="{85ED6712-1A3B-B0FF-1F8A-5B8B7360727D}"/>
          </ac:picMkLst>
        </pc:picChg>
      </pc:sldChg>
      <pc:sldChg chg="add del ord replId">
        <pc:chgData name="Yannick Harnisch" userId="a5ed45910a1102ab" providerId="Windows Live" clId="Web-{AB17D93C-077F-4BB7-902B-3A47AAB9F663}" dt="2024-06-29T09:38:24.299" v="489"/>
        <pc:sldMkLst>
          <pc:docMk/>
          <pc:sldMk cId="3408646171" sldId="278"/>
        </pc:sldMkLst>
      </pc:sldChg>
      <pc:sldChg chg="addSp delSp modSp add mod ord replId modShow">
        <pc:chgData name="Yannick Harnisch" userId="a5ed45910a1102ab" providerId="Windows Live" clId="Web-{AB17D93C-077F-4BB7-902B-3A47AAB9F663}" dt="2024-06-29T09:22:45.774" v="147" actId="1076"/>
        <pc:sldMkLst>
          <pc:docMk/>
          <pc:sldMk cId="2701690006" sldId="279"/>
        </pc:sldMkLst>
        <pc:spChg chg="del">
          <ac:chgData name="Yannick Harnisch" userId="a5ed45910a1102ab" providerId="Windows Live" clId="Web-{AB17D93C-077F-4BB7-902B-3A47AAB9F663}" dt="2024-06-29T09:20:50.443" v="128"/>
          <ac:spMkLst>
            <pc:docMk/>
            <pc:sldMk cId="2701690006" sldId="279"/>
            <ac:spMk id="2" creationId="{08AD613B-815C-27A1-EE1F-6A1734C56DD4}"/>
          </ac:spMkLst>
        </pc:spChg>
        <pc:spChg chg="del mod">
          <ac:chgData name="Yannick Harnisch" userId="a5ed45910a1102ab" providerId="Windows Live" clId="Web-{AB17D93C-077F-4BB7-902B-3A47AAB9F663}" dt="2024-06-29T09:20:53.397" v="131"/>
          <ac:spMkLst>
            <pc:docMk/>
            <pc:sldMk cId="2701690006" sldId="279"/>
            <ac:spMk id="3" creationId="{B39C459E-23D6-E9E9-2511-CDC23FF8072E}"/>
          </ac:spMkLst>
        </pc:spChg>
        <pc:spChg chg="add del mod">
          <ac:chgData name="Yannick Harnisch" userId="a5ed45910a1102ab" providerId="Windows Live" clId="Web-{AB17D93C-077F-4BB7-902B-3A47AAB9F663}" dt="2024-06-29T09:20:55.053" v="132"/>
          <ac:spMkLst>
            <pc:docMk/>
            <pc:sldMk cId="2701690006" sldId="279"/>
            <ac:spMk id="5" creationId="{F664C100-0C43-B7EB-1A1C-88C52BE4132B}"/>
          </ac:spMkLst>
        </pc:spChg>
        <pc:spChg chg="add del mod">
          <ac:chgData name="Yannick Harnisch" userId="a5ed45910a1102ab" providerId="Windows Live" clId="Web-{AB17D93C-077F-4BB7-902B-3A47AAB9F663}" dt="2024-06-29T09:20:56.069" v="133"/>
          <ac:spMkLst>
            <pc:docMk/>
            <pc:sldMk cId="2701690006" sldId="279"/>
            <ac:spMk id="7" creationId="{1F149FB2-B806-858D-5AF5-03684B63A14D}"/>
          </ac:spMkLst>
        </pc:spChg>
        <pc:picChg chg="add mod">
          <ac:chgData name="Yannick Harnisch" userId="a5ed45910a1102ab" providerId="Windows Live" clId="Web-{AB17D93C-077F-4BB7-902B-3A47AAB9F663}" dt="2024-06-29T09:22:40.618" v="146" actId="1076"/>
          <ac:picMkLst>
            <pc:docMk/>
            <pc:sldMk cId="2701690006" sldId="279"/>
            <ac:picMk id="8" creationId="{FFCF9588-7F44-ACBB-FB47-B1E37576BC1E}"/>
          </ac:picMkLst>
        </pc:picChg>
        <pc:picChg chg="add mod">
          <ac:chgData name="Yannick Harnisch" userId="a5ed45910a1102ab" providerId="Windows Live" clId="Web-{AB17D93C-077F-4BB7-902B-3A47AAB9F663}" dt="2024-06-29T09:22:45.774" v="147" actId="1076"/>
          <ac:picMkLst>
            <pc:docMk/>
            <pc:sldMk cId="2701690006" sldId="279"/>
            <ac:picMk id="9" creationId="{C3F17D53-D2B1-CEE3-E234-41AC139AEDCA}"/>
          </ac:picMkLst>
        </pc:picChg>
      </pc:sldChg>
    </pc:docChg>
  </pc:docChgLst>
  <pc:docChgLst>
    <pc:chgData name="Jannik Schwaß" userId="1c59fb7243fd364b" providerId="Windows Live" clId="Web-{93BF41EA-61D7-0A8F-A9CB-459E60CF0C07}"/>
    <pc:docChg chg="modSld">
      <pc:chgData name="Jannik Schwaß" userId="1c59fb7243fd364b" providerId="Windows Live" clId="Web-{93BF41EA-61D7-0A8F-A9CB-459E60CF0C07}" dt="2024-06-18T17:39:40.505" v="15"/>
      <pc:docMkLst>
        <pc:docMk/>
      </pc:docMkLst>
      <pc:sldChg chg="modTransition">
        <pc:chgData name="Jannik Schwaß" userId="1c59fb7243fd364b" providerId="Windows Live" clId="Web-{93BF41EA-61D7-0A8F-A9CB-459E60CF0C07}" dt="2024-06-18T17:39:15.441" v="13"/>
        <pc:sldMkLst>
          <pc:docMk/>
          <pc:sldMk cId="1577499883" sldId="256"/>
        </pc:sldMkLst>
      </pc:sldChg>
      <pc:sldChg chg="modTransition">
        <pc:chgData name="Jannik Schwaß" userId="1c59fb7243fd364b" providerId="Windows Live" clId="Web-{93BF41EA-61D7-0A8F-A9CB-459E60CF0C07}" dt="2024-06-18T17:39:15.441" v="11"/>
        <pc:sldMkLst>
          <pc:docMk/>
          <pc:sldMk cId="3493079775" sldId="257"/>
        </pc:sldMkLst>
      </pc:sldChg>
      <pc:sldChg chg="modTransition">
        <pc:chgData name="Jannik Schwaß" userId="1c59fb7243fd364b" providerId="Windows Live" clId="Web-{93BF41EA-61D7-0A8F-A9CB-459E60CF0C07}" dt="2024-06-18T17:39:40.505" v="15"/>
        <pc:sldMkLst>
          <pc:docMk/>
          <pc:sldMk cId="2014597873" sldId="258"/>
        </pc:sldMkLst>
      </pc:sldChg>
      <pc:sldChg chg="modTransition">
        <pc:chgData name="Jannik Schwaß" userId="1c59fb7243fd364b" providerId="Windows Live" clId="Web-{93BF41EA-61D7-0A8F-A9CB-459E60CF0C07}" dt="2024-06-18T17:39:15.441" v="10"/>
        <pc:sldMkLst>
          <pc:docMk/>
          <pc:sldMk cId="1630110660" sldId="259"/>
        </pc:sldMkLst>
      </pc:sldChg>
      <pc:sldChg chg="modTransition">
        <pc:chgData name="Jannik Schwaß" userId="1c59fb7243fd364b" providerId="Windows Live" clId="Web-{93BF41EA-61D7-0A8F-A9CB-459E60CF0C07}" dt="2024-06-18T17:39:15.441" v="8"/>
        <pc:sldMkLst>
          <pc:docMk/>
          <pc:sldMk cId="742086891" sldId="260"/>
        </pc:sldMkLst>
      </pc:sldChg>
      <pc:sldChg chg="modTransition">
        <pc:chgData name="Jannik Schwaß" userId="1c59fb7243fd364b" providerId="Windows Live" clId="Web-{93BF41EA-61D7-0A8F-A9CB-459E60CF0C07}" dt="2024-06-18T17:39:15.441" v="9"/>
        <pc:sldMkLst>
          <pc:docMk/>
          <pc:sldMk cId="3162717505" sldId="261"/>
        </pc:sldMkLst>
      </pc:sldChg>
      <pc:sldChg chg="modTransition">
        <pc:chgData name="Jannik Schwaß" userId="1c59fb7243fd364b" providerId="Windows Live" clId="Web-{93BF41EA-61D7-0A8F-A9CB-459E60CF0C07}" dt="2024-06-18T17:39:15.441" v="7"/>
        <pc:sldMkLst>
          <pc:docMk/>
          <pc:sldMk cId="3045363184" sldId="262"/>
        </pc:sldMkLst>
      </pc:sldChg>
      <pc:sldChg chg="modTransition">
        <pc:chgData name="Jannik Schwaß" userId="1c59fb7243fd364b" providerId="Windows Live" clId="Web-{93BF41EA-61D7-0A8F-A9CB-459E60CF0C07}" dt="2024-06-18T17:39:15.441" v="6"/>
        <pc:sldMkLst>
          <pc:docMk/>
          <pc:sldMk cId="1834120338" sldId="263"/>
        </pc:sldMkLst>
      </pc:sldChg>
      <pc:sldChg chg="modTransition">
        <pc:chgData name="Jannik Schwaß" userId="1c59fb7243fd364b" providerId="Windows Live" clId="Web-{93BF41EA-61D7-0A8F-A9CB-459E60CF0C07}" dt="2024-06-18T17:39:15.441" v="5"/>
        <pc:sldMkLst>
          <pc:docMk/>
          <pc:sldMk cId="1665868635" sldId="264"/>
        </pc:sldMkLst>
      </pc:sldChg>
    </pc:docChg>
  </pc:docChgLst>
  <pc:docChgLst>
    <pc:chgData name="Tobias Knoll" userId="db913c908d87037b" providerId="Windows Live" clId="Web-{82A5A927-4EB6-41ED-A649-F9475BAD6EC3}"/>
    <pc:docChg chg="modSld">
      <pc:chgData name="Tobias Knoll" userId="db913c908d87037b" providerId="Windows Live" clId="Web-{82A5A927-4EB6-41ED-A649-F9475BAD6EC3}" dt="2024-06-18T17:34:43.916" v="40" actId="20577"/>
      <pc:docMkLst>
        <pc:docMk/>
      </pc:docMkLst>
      <pc:sldChg chg="modSp">
        <pc:chgData name="Tobias Knoll" userId="db913c908d87037b" providerId="Windows Live" clId="Web-{82A5A927-4EB6-41ED-A649-F9475BAD6EC3}" dt="2024-06-18T17:32:12.115" v="39" actId="20577"/>
        <pc:sldMkLst>
          <pc:docMk/>
          <pc:sldMk cId="1577499883" sldId="256"/>
        </pc:sldMkLst>
        <pc:spChg chg="mod">
          <ac:chgData name="Tobias Knoll" userId="db913c908d87037b" providerId="Windows Live" clId="Web-{82A5A927-4EB6-41ED-A649-F9475BAD6EC3}" dt="2024-06-18T17:32:12.115" v="39" actId="20577"/>
          <ac:spMkLst>
            <pc:docMk/>
            <pc:sldMk cId="1577499883" sldId="256"/>
            <ac:spMk id="2" creationId="{00000000-0000-0000-0000-000000000000}"/>
          </ac:spMkLst>
        </pc:spChg>
      </pc:sldChg>
      <pc:sldChg chg="modSp">
        <pc:chgData name="Tobias Knoll" userId="db913c908d87037b" providerId="Windows Live" clId="Web-{82A5A927-4EB6-41ED-A649-F9475BAD6EC3}" dt="2024-06-18T17:34:43.916" v="40" actId="20577"/>
        <pc:sldMkLst>
          <pc:docMk/>
          <pc:sldMk cId="3493079775" sldId="257"/>
        </pc:sldMkLst>
        <pc:spChg chg="mod">
          <ac:chgData name="Tobias Knoll" userId="db913c908d87037b" providerId="Windows Live" clId="Web-{82A5A927-4EB6-41ED-A649-F9475BAD6EC3}" dt="2024-06-18T17:34:43.916" v="40" actId="20577"/>
          <ac:spMkLst>
            <pc:docMk/>
            <pc:sldMk cId="3493079775" sldId="257"/>
            <ac:spMk id="3" creationId="{C4317849-9AC5-78EB-F8E2-60212C2F122A}"/>
          </ac:spMkLst>
        </pc:spChg>
      </pc:sldChg>
      <pc:sldChg chg="modSp">
        <pc:chgData name="Tobias Knoll" userId="db913c908d87037b" providerId="Windows Live" clId="Web-{82A5A927-4EB6-41ED-A649-F9475BAD6EC3}" dt="2024-06-18T17:29:28.141" v="19" actId="20577"/>
        <pc:sldMkLst>
          <pc:docMk/>
          <pc:sldMk cId="2014597873" sldId="258"/>
        </pc:sldMkLst>
        <pc:spChg chg="mod">
          <ac:chgData name="Tobias Knoll" userId="db913c908d87037b" providerId="Windows Live" clId="Web-{82A5A927-4EB6-41ED-A649-F9475BAD6EC3}" dt="2024-06-18T17:29:28.141" v="19" actId="20577"/>
          <ac:spMkLst>
            <pc:docMk/>
            <pc:sldMk cId="2014597873" sldId="258"/>
            <ac:spMk id="3" creationId="{B39C459E-23D6-E9E9-2511-CDC23FF8072E}"/>
          </ac:spMkLst>
        </pc:spChg>
      </pc:sldChg>
    </pc:docChg>
  </pc:docChgLst>
  <pc:docChgLst>
    <pc:chgData name="Jannik Schwaß" userId="1c59fb7243fd364b" providerId="Windows Live" clId="Web-{71168403-C609-AD72-9B9F-E44312EAEA1D}"/>
    <pc:docChg chg="modSld">
      <pc:chgData name="Jannik Schwaß" userId="1c59fb7243fd364b" providerId="Windows Live" clId="Web-{71168403-C609-AD72-9B9F-E44312EAEA1D}" dt="2024-06-26T12:33:51.421" v="33" actId="20577"/>
      <pc:docMkLst>
        <pc:docMk/>
      </pc:docMkLst>
      <pc:sldChg chg="modSp">
        <pc:chgData name="Jannik Schwaß" userId="1c59fb7243fd364b" providerId="Windows Live" clId="Web-{71168403-C609-AD72-9B9F-E44312EAEA1D}" dt="2024-06-26T12:33:51.421" v="33" actId="20577"/>
        <pc:sldMkLst>
          <pc:docMk/>
          <pc:sldMk cId="1834120338" sldId="263"/>
        </pc:sldMkLst>
        <pc:spChg chg="mod">
          <ac:chgData name="Jannik Schwaß" userId="1c59fb7243fd364b" providerId="Windows Live" clId="Web-{71168403-C609-AD72-9B9F-E44312EAEA1D}" dt="2024-06-26T12:33:51.421" v="33" actId="20577"/>
          <ac:spMkLst>
            <pc:docMk/>
            <pc:sldMk cId="1834120338" sldId="263"/>
            <ac:spMk id="3" creationId="{2E450F88-A0FB-4968-4C9C-CE15ACDA4135}"/>
          </ac:spMkLst>
        </pc:spChg>
      </pc:sldChg>
    </pc:docChg>
  </pc:docChgLst>
  <pc:docChgLst>
    <pc:chgData name="Jannik Schwaß" userId="1c59fb7243fd364b" providerId="Windows Live" clId="Web-{A8870E5D-64E3-D50B-57F5-0A3D5AD3FC34}"/>
    <pc:docChg chg="modSld">
      <pc:chgData name="Jannik Schwaß" userId="1c59fb7243fd364b" providerId="Windows Live" clId="Web-{A8870E5D-64E3-D50B-57F5-0A3D5AD3FC34}" dt="2024-06-27T08:22:25.306" v="1" actId="20577"/>
      <pc:docMkLst>
        <pc:docMk/>
      </pc:docMkLst>
      <pc:sldChg chg="modSp">
        <pc:chgData name="Jannik Schwaß" userId="1c59fb7243fd364b" providerId="Windows Live" clId="Web-{A8870E5D-64E3-D50B-57F5-0A3D5AD3FC34}" dt="2024-06-27T08:22:25.306" v="1" actId="20577"/>
        <pc:sldMkLst>
          <pc:docMk/>
          <pc:sldMk cId="1834120338" sldId="263"/>
        </pc:sldMkLst>
        <pc:spChg chg="mod">
          <ac:chgData name="Jannik Schwaß" userId="1c59fb7243fd364b" providerId="Windows Live" clId="Web-{A8870E5D-64E3-D50B-57F5-0A3D5AD3FC34}" dt="2024-06-27T08:22:25.306" v="1" actId="20577"/>
          <ac:spMkLst>
            <pc:docMk/>
            <pc:sldMk cId="1834120338" sldId="263"/>
            <ac:spMk id="3" creationId="{2E450F88-A0FB-4968-4C9C-CE15ACDA4135}"/>
          </ac:spMkLst>
        </pc:spChg>
      </pc:sldChg>
    </pc:docChg>
  </pc:docChgLst>
  <pc:docChgLst>
    <pc:chgData name="Tobias Knoll" userId="db913c908d87037b" providerId="Windows Live" clId="Web-{DA3AFA9F-572F-4933-8C81-E076D66D76F0}"/>
    <pc:docChg chg="modSld">
      <pc:chgData name="Tobias Knoll" userId="db913c908d87037b" providerId="Windows Live" clId="Web-{DA3AFA9F-572F-4933-8C81-E076D66D76F0}" dt="2024-06-30T17:09:34.226" v="6"/>
      <pc:docMkLst>
        <pc:docMk/>
      </pc:docMkLst>
      <pc:sldChg chg="addAnim modAnim">
        <pc:chgData name="Tobias Knoll" userId="db913c908d87037b" providerId="Windows Live" clId="Web-{DA3AFA9F-572F-4933-8C81-E076D66D76F0}" dt="2024-06-30T17:09:24.398" v="4"/>
        <pc:sldMkLst>
          <pc:docMk/>
          <pc:sldMk cId="1630110660" sldId="259"/>
        </pc:sldMkLst>
      </pc:sldChg>
      <pc:sldChg chg="addAnim delAnim">
        <pc:chgData name="Tobias Knoll" userId="db913c908d87037b" providerId="Windows Live" clId="Web-{DA3AFA9F-572F-4933-8C81-E076D66D76F0}" dt="2024-06-30T17:09:34.226" v="6"/>
        <pc:sldMkLst>
          <pc:docMk/>
          <pc:sldMk cId="2298446290" sldId="284"/>
        </pc:sldMkLst>
      </pc:sldChg>
    </pc:docChg>
  </pc:docChgLst>
  <pc:docChgLst>
    <pc:chgData name="Jannik Schwaß" userId="1c59fb7243fd364b" providerId="Windows Live" clId="Web-{A9F4DB1B-5292-0F2C-6ED3-71B2B6346FBB}"/>
    <pc:docChg chg="addSld delSld modSld">
      <pc:chgData name="Jannik Schwaß" userId="1c59fb7243fd364b" providerId="Windows Live" clId="Web-{A9F4DB1B-5292-0F2C-6ED3-71B2B6346FBB}" dt="2024-06-30T06:03:46.401" v="449" actId="20577"/>
      <pc:docMkLst>
        <pc:docMk/>
      </pc:docMkLst>
      <pc:sldChg chg="modSp modAnim">
        <pc:chgData name="Jannik Schwaß" userId="1c59fb7243fd364b" providerId="Windows Live" clId="Web-{A9F4DB1B-5292-0F2C-6ED3-71B2B6346FBB}" dt="2024-06-30T05:32:59.013" v="266" actId="20577"/>
        <pc:sldMkLst>
          <pc:docMk/>
          <pc:sldMk cId="742086891" sldId="260"/>
        </pc:sldMkLst>
        <pc:spChg chg="mod">
          <ac:chgData name="Jannik Schwaß" userId="1c59fb7243fd364b" providerId="Windows Live" clId="Web-{A9F4DB1B-5292-0F2C-6ED3-71B2B6346FBB}" dt="2024-06-30T05:32:59.013" v="266" actId="20577"/>
          <ac:spMkLst>
            <pc:docMk/>
            <pc:sldMk cId="742086891" sldId="260"/>
            <ac:spMk id="2" creationId="{148ABAEA-0F59-242C-F59F-3D18D4A6969E}"/>
          </ac:spMkLst>
        </pc:spChg>
        <pc:spChg chg="mod">
          <ac:chgData name="Jannik Schwaß" userId="1c59fb7243fd364b" providerId="Windows Live" clId="Web-{A9F4DB1B-5292-0F2C-6ED3-71B2B6346FBB}" dt="2024-06-30T05:30:49.453" v="253" actId="20577"/>
          <ac:spMkLst>
            <pc:docMk/>
            <pc:sldMk cId="742086891" sldId="260"/>
            <ac:spMk id="3" creationId="{89B4E0F4-C1F3-34C7-8505-6ACE2E60AB20}"/>
          </ac:spMkLst>
        </pc:spChg>
      </pc:sldChg>
      <pc:sldChg chg="modSp">
        <pc:chgData name="Jannik Schwaß" userId="1c59fb7243fd364b" providerId="Windows Live" clId="Web-{A9F4DB1B-5292-0F2C-6ED3-71B2B6346FBB}" dt="2024-06-30T05:33:13.217" v="268" actId="20577"/>
        <pc:sldMkLst>
          <pc:docMk/>
          <pc:sldMk cId="3162717505" sldId="261"/>
        </pc:sldMkLst>
        <pc:spChg chg="mod">
          <ac:chgData name="Jannik Schwaß" userId="1c59fb7243fd364b" providerId="Windows Live" clId="Web-{A9F4DB1B-5292-0F2C-6ED3-71B2B6346FBB}" dt="2024-06-30T05:33:13.217" v="268" actId="20577"/>
          <ac:spMkLst>
            <pc:docMk/>
            <pc:sldMk cId="3162717505" sldId="261"/>
            <ac:spMk id="8" creationId="{7AEBE18E-4AB5-9A33-7BA6-16E2672832F2}"/>
          </ac:spMkLst>
        </pc:spChg>
      </pc:sldChg>
      <pc:sldChg chg="modSp addAnim">
        <pc:chgData name="Jannik Schwaß" userId="1c59fb7243fd364b" providerId="Windows Live" clId="Web-{A9F4DB1B-5292-0F2C-6ED3-71B2B6346FBB}" dt="2024-06-30T05:33:20.451" v="269" actId="20577"/>
        <pc:sldMkLst>
          <pc:docMk/>
          <pc:sldMk cId="3045363184" sldId="262"/>
        </pc:sldMkLst>
        <pc:spChg chg="mod">
          <ac:chgData name="Jannik Schwaß" userId="1c59fb7243fd364b" providerId="Windows Live" clId="Web-{A9F4DB1B-5292-0F2C-6ED3-71B2B6346FBB}" dt="2024-06-30T05:33:20.451" v="269" actId="20577"/>
          <ac:spMkLst>
            <pc:docMk/>
            <pc:sldMk cId="3045363184" sldId="262"/>
            <ac:spMk id="2" creationId="{3AFD9864-3337-F4B5-9988-36715A0CAC1C}"/>
          </ac:spMkLst>
        </pc:spChg>
      </pc:sldChg>
      <pc:sldChg chg="modSp">
        <pc:chgData name="Jannik Schwaß" userId="1c59fb7243fd364b" providerId="Windows Live" clId="Web-{A9F4DB1B-5292-0F2C-6ED3-71B2B6346FBB}" dt="2024-06-30T05:34:17.438" v="272" actId="20577"/>
        <pc:sldMkLst>
          <pc:docMk/>
          <pc:sldMk cId="1834120338" sldId="263"/>
        </pc:sldMkLst>
        <pc:spChg chg="mod">
          <ac:chgData name="Jannik Schwaß" userId="1c59fb7243fd364b" providerId="Windows Live" clId="Web-{A9F4DB1B-5292-0F2C-6ED3-71B2B6346FBB}" dt="2024-06-30T05:34:17.438" v="272" actId="20577"/>
          <ac:spMkLst>
            <pc:docMk/>
            <pc:sldMk cId="1834120338" sldId="263"/>
            <ac:spMk id="3" creationId="{2E450F88-A0FB-4968-4C9C-CE15ACDA4135}"/>
          </ac:spMkLst>
        </pc:spChg>
      </pc:sldChg>
      <pc:sldChg chg="modSp">
        <pc:chgData name="Jannik Schwaß" userId="1c59fb7243fd364b" providerId="Windows Live" clId="Web-{A9F4DB1B-5292-0F2C-6ED3-71B2B6346FBB}" dt="2024-06-30T05:35:35.710" v="291" actId="20577"/>
        <pc:sldMkLst>
          <pc:docMk/>
          <pc:sldMk cId="1665868635" sldId="264"/>
        </pc:sldMkLst>
        <pc:spChg chg="mod">
          <ac:chgData name="Jannik Schwaß" userId="1c59fb7243fd364b" providerId="Windows Live" clId="Web-{A9F4DB1B-5292-0F2C-6ED3-71B2B6346FBB}" dt="2024-06-30T05:35:04.956" v="281" actId="20577"/>
          <ac:spMkLst>
            <pc:docMk/>
            <pc:sldMk cId="1665868635" sldId="264"/>
            <ac:spMk id="2" creationId="{F0005F7D-F3D2-D838-877D-685273581C98}"/>
          </ac:spMkLst>
        </pc:spChg>
        <pc:spChg chg="mod">
          <ac:chgData name="Jannik Schwaß" userId="1c59fb7243fd364b" providerId="Windows Live" clId="Web-{A9F4DB1B-5292-0F2C-6ED3-71B2B6346FBB}" dt="2024-06-30T05:35:35.710" v="291" actId="20577"/>
          <ac:spMkLst>
            <pc:docMk/>
            <pc:sldMk cId="1665868635" sldId="264"/>
            <ac:spMk id="3" creationId="{AB7ED277-BF0D-B9E7-E840-3D5E7E66ABE0}"/>
          </ac:spMkLst>
        </pc:spChg>
      </pc:sldChg>
      <pc:sldChg chg="addAnim">
        <pc:chgData name="Jannik Schwaß" userId="1c59fb7243fd364b" providerId="Windows Live" clId="Web-{A9F4DB1B-5292-0F2C-6ED3-71B2B6346FBB}" dt="2024-06-30T05:32:23.182" v="263"/>
        <pc:sldMkLst>
          <pc:docMk/>
          <pc:sldMk cId="1186434462" sldId="267"/>
        </pc:sldMkLst>
      </pc:sldChg>
      <pc:sldChg chg="addAnim modAnim">
        <pc:chgData name="Jannik Schwaß" userId="1c59fb7243fd364b" providerId="Windows Live" clId="Web-{A9F4DB1B-5292-0F2C-6ED3-71B2B6346FBB}" dt="2024-06-30T05:43:37.377" v="334"/>
        <pc:sldMkLst>
          <pc:docMk/>
          <pc:sldMk cId="1009218648" sldId="275"/>
        </pc:sldMkLst>
      </pc:sldChg>
      <pc:sldChg chg="del">
        <pc:chgData name="Jannik Schwaß" userId="1c59fb7243fd364b" providerId="Windows Live" clId="Web-{A9F4DB1B-5292-0F2C-6ED3-71B2B6346FBB}" dt="2024-06-30T05:31:48.352" v="255"/>
        <pc:sldMkLst>
          <pc:docMk/>
          <pc:sldMk cId="272149310" sldId="277"/>
        </pc:sldMkLst>
      </pc:sldChg>
      <pc:sldChg chg="modSp add replId modTransition delAnim modAnim">
        <pc:chgData name="Jannik Schwaß" userId="1c59fb7243fd364b" providerId="Windows Live" clId="Web-{A9F4DB1B-5292-0F2C-6ED3-71B2B6346FBB}" dt="2024-06-30T06:03:46.401" v="449" actId="20577"/>
        <pc:sldMkLst>
          <pc:docMk/>
          <pc:sldMk cId="640058988" sldId="281"/>
        </pc:sldMkLst>
        <pc:spChg chg="mod">
          <ac:chgData name="Jannik Schwaß" userId="1c59fb7243fd364b" providerId="Windows Live" clId="Web-{A9F4DB1B-5292-0F2C-6ED3-71B2B6346FBB}" dt="2024-06-30T05:33:06.201" v="267" actId="20577"/>
          <ac:spMkLst>
            <pc:docMk/>
            <pc:sldMk cId="640058988" sldId="281"/>
            <ac:spMk id="2" creationId="{148ABAEA-0F59-242C-F59F-3D18D4A6969E}"/>
          </ac:spMkLst>
        </pc:spChg>
        <pc:spChg chg="mod">
          <ac:chgData name="Jannik Schwaß" userId="1c59fb7243fd364b" providerId="Windows Live" clId="Web-{A9F4DB1B-5292-0F2C-6ED3-71B2B6346FBB}" dt="2024-06-30T06:03:46.401" v="449" actId="20577"/>
          <ac:spMkLst>
            <pc:docMk/>
            <pc:sldMk cId="640058988" sldId="281"/>
            <ac:spMk id="3" creationId="{89B4E0F4-C1F3-34C7-8505-6ACE2E60AB20}"/>
          </ac:spMkLst>
        </pc:spChg>
      </pc:sldChg>
      <pc:sldChg chg="modSp add replId addAnim">
        <pc:chgData name="Jannik Schwaß" userId="1c59fb7243fd364b" providerId="Windows Live" clId="Web-{A9F4DB1B-5292-0F2C-6ED3-71B2B6346FBB}" dt="2024-06-30T05:33:34.280" v="270" actId="20577"/>
        <pc:sldMkLst>
          <pc:docMk/>
          <pc:sldMk cId="654859455" sldId="282"/>
        </pc:sldMkLst>
        <pc:spChg chg="mod">
          <ac:chgData name="Jannik Schwaß" userId="1c59fb7243fd364b" providerId="Windows Live" clId="Web-{A9F4DB1B-5292-0F2C-6ED3-71B2B6346FBB}" dt="2024-06-30T05:33:34.280" v="270" actId="20577"/>
          <ac:spMkLst>
            <pc:docMk/>
            <pc:sldMk cId="654859455" sldId="282"/>
            <ac:spMk id="2" creationId="{3AFD9864-3337-F4B5-9988-36715A0CAC1C}"/>
          </ac:spMkLst>
        </pc:spChg>
        <pc:spChg chg="mod">
          <ac:chgData name="Jannik Schwaß" userId="1c59fb7243fd364b" providerId="Windows Live" clId="Web-{A9F4DB1B-5292-0F2C-6ED3-71B2B6346FBB}" dt="2024-06-30T05:32:13.416" v="262" actId="20577"/>
          <ac:spMkLst>
            <pc:docMk/>
            <pc:sldMk cId="654859455" sldId="282"/>
            <ac:spMk id="3" creationId="{44A622C8-FB5E-75E0-C87C-CE82CB0B8DB6}"/>
          </ac:spMkLst>
        </pc:spChg>
      </pc:sldChg>
      <pc:sldChg chg="modSp add del replId">
        <pc:chgData name="Jannik Schwaß" userId="1c59fb7243fd364b" providerId="Windows Live" clId="Web-{A9F4DB1B-5292-0F2C-6ED3-71B2B6346FBB}" dt="2024-06-30T05:38:25.516" v="295"/>
        <pc:sldMkLst>
          <pc:docMk/>
          <pc:sldMk cId="287362131" sldId="283"/>
        </pc:sldMkLst>
        <pc:spChg chg="mod">
          <ac:chgData name="Jannik Schwaß" userId="1c59fb7243fd364b" providerId="Windows Live" clId="Web-{A9F4DB1B-5292-0F2C-6ED3-71B2B6346FBB}" dt="2024-06-30T05:38:11.218" v="294" actId="20577"/>
          <ac:spMkLst>
            <pc:docMk/>
            <pc:sldMk cId="287362131" sldId="283"/>
            <ac:spMk id="3" creationId="{89B4E0F4-C1F3-34C7-8505-6ACE2E60AB20}"/>
          </ac:spMkLst>
        </pc:spChg>
      </pc:sldChg>
      <pc:sldChg chg="addSp delSp modSp add replId modTransition">
        <pc:chgData name="Jannik Schwaß" userId="1c59fb7243fd364b" providerId="Windows Live" clId="Web-{A9F4DB1B-5292-0F2C-6ED3-71B2B6346FBB}" dt="2024-06-30T05:40:45.323" v="327"/>
        <pc:sldMkLst>
          <pc:docMk/>
          <pc:sldMk cId="1037668016" sldId="283"/>
        </pc:sldMkLst>
        <pc:spChg chg="mod">
          <ac:chgData name="Jannik Schwaß" userId="1c59fb7243fd364b" providerId="Windows Live" clId="Web-{A9F4DB1B-5292-0F2C-6ED3-71B2B6346FBB}" dt="2024-06-30T05:38:47.595" v="297" actId="20577"/>
          <ac:spMkLst>
            <pc:docMk/>
            <pc:sldMk cId="1037668016" sldId="283"/>
            <ac:spMk id="3" creationId="{89B4E0F4-C1F3-34C7-8505-6ACE2E60AB20}"/>
          </ac:spMkLst>
        </pc:spChg>
        <pc:picChg chg="add del mod">
          <ac:chgData name="Jannik Schwaß" userId="1c59fb7243fd364b" providerId="Windows Live" clId="Web-{A9F4DB1B-5292-0F2C-6ED3-71B2B6346FBB}" dt="2024-06-30T05:40:31.322" v="326"/>
          <ac:picMkLst>
            <pc:docMk/>
            <pc:sldMk cId="1037668016" sldId="283"/>
            <ac:picMk id="4" creationId="{A460E37D-E0D2-CEE9-8DB9-E70D8A00EB54}"/>
          </ac:picMkLst>
        </pc:picChg>
      </pc:sldChg>
    </pc:docChg>
  </pc:docChgLst>
  <pc:docChgLst>
    <pc:chgData name="Jannik Schwaß" userId="1c59fb7243fd364b" providerId="Windows Live" clId="Web-{9237ACD8-0168-BBD8-FC97-BF7B879FB5C9}"/>
    <pc:docChg chg="addSld modSld">
      <pc:chgData name="Jannik Schwaß" userId="1c59fb7243fd364b" providerId="Windows Live" clId="Web-{9237ACD8-0168-BBD8-FC97-BF7B879FB5C9}" dt="2024-07-01T14:01:51.934" v="4"/>
      <pc:docMkLst>
        <pc:docMk/>
      </pc:docMkLst>
      <pc:sldChg chg="addSp delSp modSp">
        <pc:chgData name="Jannik Schwaß" userId="1c59fb7243fd364b" providerId="Windows Live" clId="Web-{9237ACD8-0168-BBD8-FC97-BF7B879FB5C9}" dt="2024-07-01T14:01:51.934" v="4"/>
        <pc:sldMkLst>
          <pc:docMk/>
          <pc:sldMk cId="1577499883" sldId="256"/>
        </pc:sldMkLst>
        <pc:spChg chg="del">
          <ac:chgData name="Jannik Schwaß" userId="1c59fb7243fd364b" providerId="Windows Live" clId="Web-{9237ACD8-0168-BBD8-FC97-BF7B879FB5C9}" dt="2024-07-01T14:01:51.934" v="4"/>
          <ac:spMkLst>
            <pc:docMk/>
            <pc:sldMk cId="1577499883" sldId="256"/>
            <ac:spMk id="2" creationId="{F4FDFE10-7A7C-D6E4-D20F-43C795761846}"/>
          </ac:spMkLst>
        </pc:spChg>
        <pc:spChg chg="del mod">
          <ac:chgData name="Jannik Schwaß" userId="1c59fb7243fd364b" providerId="Windows Live" clId="Web-{9237ACD8-0168-BBD8-FC97-BF7B879FB5C9}" dt="2024-07-01T14:01:48.044" v="3"/>
          <ac:spMkLst>
            <pc:docMk/>
            <pc:sldMk cId="1577499883" sldId="256"/>
            <ac:spMk id="3" creationId="{00000000-0000-0000-0000-000000000000}"/>
          </ac:spMkLst>
        </pc:spChg>
        <pc:spChg chg="add mod">
          <ac:chgData name="Jannik Schwaß" userId="1c59fb7243fd364b" providerId="Windows Live" clId="Web-{9237ACD8-0168-BBD8-FC97-BF7B879FB5C9}" dt="2024-07-01T14:01:48.044" v="3"/>
          <ac:spMkLst>
            <pc:docMk/>
            <pc:sldMk cId="1577499883" sldId="256"/>
            <ac:spMk id="6" creationId="{243FF675-753E-B2D7-E84A-9972787F2163}"/>
          </ac:spMkLst>
        </pc:spChg>
        <pc:spChg chg="add mod">
          <ac:chgData name="Jannik Schwaß" userId="1c59fb7243fd364b" providerId="Windows Live" clId="Web-{9237ACD8-0168-BBD8-FC97-BF7B879FB5C9}" dt="2024-07-01T14:01:51.934" v="4"/>
          <ac:spMkLst>
            <pc:docMk/>
            <pc:sldMk cId="1577499883" sldId="256"/>
            <ac:spMk id="8" creationId="{A47CE52A-4E53-B12C-0A2C-01069B8471A8}"/>
          </ac:spMkLst>
        </pc:spChg>
        <pc:picChg chg="del">
          <ac:chgData name="Jannik Schwaß" userId="1c59fb7243fd364b" providerId="Windows Live" clId="Web-{9237ACD8-0168-BBD8-FC97-BF7B879FB5C9}" dt="2024-07-01T14:01:43.137" v="1"/>
          <ac:picMkLst>
            <pc:docMk/>
            <pc:sldMk cId="1577499883" sldId="256"/>
            <ac:picMk id="5" creationId="{36246AC4-0344-039E-33DF-D76AD23AC187}"/>
          </ac:picMkLst>
        </pc:picChg>
      </pc:sldChg>
      <pc:sldChg chg="add replId">
        <pc:chgData name="Jannik Schwaß" userId="1c59fb7243fd364b" providerId="Windows Live" clId="Web-{9237ACD8-0168-BBD8-FC97-BF7B879FB5C9}" dt="2024-07-01T14:01:39.559" v="0"/>
        <pc:sldMkLst>
          <pc:docMk/>
          <pc:sldMk cId="446059703" sldId="287"/>
        </pc:sldMkLst>
      </pc:sldChg>
    </pc:docChg>
  </pc:docChgLst>
  <pc:docChgLst>
    <pc:chgData name="Tobias Knoll" userId="db913c908d87037b" providerId="Windows Live" clId="Web-{982AAE72-AF7C-4815-967E-5230F1D1BEE6}"/>
    <pc:docChg chg="modSld">
      <pc:chgData name="Tobias Knoll" userId="db913c908d87037b" providerId="Windows Live" clId="Web-{982AAE72-AF7C-4815-967E-5230F1D1BEE6}" dt="2024-06-24T15:59:57.711" v="246" actId="20577"/>
      <pc:docMkLst>
        <pc:docMk/>
      </pc:docMkLst>
      <pc:sldChg chg="modSp">
        <pc:chgData name="Tobias Knoll" userId="db913c908d87037b" providerId="Windows Live" clId="Web-{982AAE72-AF7C-4815-967E-5230F1D1BEE6}" dt="2024-06-24T15:56:24.597" v="232" actId="20577"/>
        <pc:sldMkLst>
          <pc:docMk/>
          <pc:sldMk cId="2014597873" sldId="258"/>
        </pc:sldMkLst>
        <pc:spChg chg="mod">
          <ac:chgData name="Tobias Knoll" userId="db913c908d87037b" providerId="Windows Live" clId="Web-{982AAE72-AF7C-4815-967E-5230F1D1BEE6}" dt="2024-06-24T15:56:24.597" v="232" actId="20577"/>
          <ac:spMkLst>
            <pc:docMk/>
            <pc:sldMk cId="2014597873" sldId="258"/>
            <ac:spMk id="3" creationId="{B39C459E-23D6-E9E9-2511-CDC23FF8072E}"/>
          </ac:spMkLst>
        </pc:spChg>
      </pc:sldChg>
      <pc:sldChg chg="modSp">
        <pc:chgData name="Tobias Knoll" userId="db913c908d87037b" providerId="Windows Live" clId="Web-{982AAE72-AF7C-4815-967E-5230F1D1BEE6}" dt="2024-06-24T15:46:21.252" v="156" actId="20577"/>
        <pc:sldMkLst>
          <pc:docMk/>
          <pc:sldMk cId="1630110660" sldId="259"/>
        </pc:sldMkLst>
        <pc:spChg chg="mod">
          <ac:chgData name="Tobias Knoll" userId="db913c908d87037b" providerId="Windows Live" clId="Web-{982AAE72-AF7C-4815-967E-5230F1D1BEE6}" dt="2024-06-24T15:46:21.252" v="156" actId="20577"/>
          <ac:spMkLst>
            <pc:docMk/>
            <pc:sldMk cId="1630110660" sldId="259"/>
            <ac:spMk id="2" creationId="{369C6771-0A02-62D8-4A42-27C4DFDF27BE}"/>
          </ac:spMkLst>
        </pc:spChg>
        <pc:spChg chg="mod">
          <ac:chgData name="Tobias Knoll" userId="db913c908d87037b" providerId="Windows Live" clId="Web-{982AAE72-AF7C-4815-967E-5230F1D1BEE6}" dt="2024-06-24T15:19:34.988" v="78" actId="20577"/>
          <ac:spMkLst>
            <pc:docMk/>
            <pc:sldMk cId="1630110660" sldId="259"/>
            <ac:spMk id="3" creationId="{9540647D-9847-0BF1-1FEE-A5888818CD6D}"/>
          </ac:spMkLst>
        </pc:spChg>
      </pc:sldChg>
      <pc:sldChg chg="modSp">
        <pc:chgData name="Tobias Knoll" userId="db913c908d87037b" providerId="Windows Live" clId="Web-{982AAE72-AF7C-4815-967E-5230F1D1BEE6}" dt="2024-06-24T15:47:27.159" v="165" actId="20577"/>
        <pc:sldMkLst>
          <pc:docMk/>
          <pc:sldMk cId="742086891" sldId="260"/>
        </pc:sldMkLst>
        <pc:spChg chg="mod">
          <ac:chgData name="Tobias Knoll" userId="db913c908d87037b" providerId="Windows Live" clId="Web-{982AAE72-AF7C-4815-967E-5230F1D1BEE6}" dt="2024-06-24T15:47:27.159" v="165" actId="20577"/>
          <ac:spMkLst>
            <pc:docMk/>
            <pc:sldMk cId="742086891" sldId="260"/>
            <ac:spMk id="2" creationId="{148ABAEA-0F59-242C-F59F-3D18D4A6969E}"/>
          </ac:spMkLst>
        </pc:spChg>
        <pc:spChg chg="mod">
          <ac:chgData name="Tobias Knoll" userId="db913c908d87037b" providerId="Windows Live" clId="Web-{982AAE72-AF7C-4815-967E-5230F1D1BEE6}" dt="2024-06-24T15:40:26.493" v="127" actId="20577"/>
          <ac:spMkLst>
            <pc:docMk/>
            <pc:sldMk cId="742086891" sldId="260"/>
            <ac:spMk id="3" creationId="{89B4E0F4-C1F3-34C7-8505-6ACE2E60AB20}"/>
          </ac:spMkLst>
        </pc:spChg>
      </pc:sldChg>
      <pc:sldChg chg="modSp">
        <pc:chgData name="Tobias Knoll" userId="db913c908d87037b" providerId="Windows Live" clId="Web-{982AAE72-AF7C-4815-967E-5230F1D1BEE6}" dt="2024-06-24T15:41:31.323" v="133" actId="20577"/>
        <pc:sldMkLst>
          <pc:docMk/>
          <pc:sldMk cId="3162717505" sldId="261"/>
        </pc:sldMkLst>
        <pc:spChg chg="mod">
          <ac:chgData name="Tobias Knoll" userId="db913c908d87037b" providerId="Windows Live" clId="Web-{982AAE72-AF7C-4815-967E-5230F1D1BEE6}" dt="2024-06-24T15:41:31.323" v="133" actId="20577"/>
          <ac:spMkLst>
            <pc:docMk/>
            <pc:sldMk cId="3162717505" sldId="261"/>
            <ac:spMk id="8" creationId="{7AEBE18E-4AB5-9A33-7BA6-16E2672832F2}"/>
          </ac:spMkLst>
        </pc:spChg>
      </pc:sldChg>
      <pc:sldChg chg="modSp">
        <pc:chgData name="Tobias Knoll" userId="db913c908d87037b" providerId="Windows Live" clId="Web-{982AAE72-AF7C-4815-967E-5230F1D1BEE6}" dt="2024-06-24T15:43:30.388" v="144" actId="20577"/>
        <pc:sldMkLst>
          <pc:docMk/>
          <pc:sldMk cId="3045363184" sldId="262"/>
        </pc:sldMkLst>
        <pc:spChg chg="mod">
          <ac:chgData name="Tobias Knoll" userId="db913c908d87037b" providerId="Windows Live" clId="Web-{982AAE72-AF7C-4815-967E-5230F1D1BEE6}" dt="2024-06-24T15:43:30.388" v="144" actId="20577"/>
          <ac:spMkLst>
            <pc:docMk/>
            <pc:sldMk cId="3045363184" sldId="262"/>
            <ac:spMk id="2" creationId="{3AFD9864-3337-F4B5-9988-36715A0CAC1C}"/>
          </ac:spMkLst>
        </pc:spChg>
      </pc:sldChg>
      <pc:sldChg chg="modSp">
        <pc:chgData name="Tobias Knoll" userId="db913c908d87037b" providerId="Windows Live" clId="Web-{982AAE72-AF7C-4815-967E-5230F1D1BEE6}" dt="2024-06-24T15:42:21.090" v="139" actId="20577"/>
        <pc:sldMkLst>
          <pc:docMk/>
          <pc:sldMk cId="1834120338" sldId="263"/>
        </pc:sldMkLst>
        <pc:spChg chg="mod">
          <ac:chgData name="Tobias Knoll" userId="db913c908d87037b" providerId="Windows Live" clId="Web-{982AAE72-AF7C-4815-967E-5230F1D1BEE6}" dt="2024-06-24T15:42:21.090" v="139" actId="20577"/>
          <ac:spMkLst>
            <pc:docMk/>
            <pc:sldMk cId="1834120338" sldId="263"/>
            <ac:spMk id="2" creationId="{CC95E643-A749-5604-0E6C-052B3ED76962}"/>
          </ac:spMkLst>
        </pc:spChg>
      </pc:sldChg>
      <pc:sldChg chg="modSp">
        <pc:chgData name="Tobias Knoll" userId="db913c908d87037b" providerId="Windows Live" clId="Web-{982AAE72-AF7C-4815-967E-5230F1D1BEE6}" dt="2024-06-24T15:59:57.711" v="246" actId="20577"/>
        <pc:sldMkLst>
          <pc:docMk/>
          <pc:sldMk cId="1665868635" sldId="264"/>
        </pc:sldMkLst>
        <pc:spChg chg="mod">
          <ac:chgData name="Tobias Knoll" userId="db913c908d87037b" providerId="Windows Live" clId="Web-{982AAE72-AF7C-4815-967E-5230F1D1BEE6}" dt="2024-06-24T15:59:57.711" v="246" actId="20577"/>
          <ac:spMkLst>
            <pc:docMk/>
            <pc:sldMk cId="1665868635" sldId="264"/>
            <ac:spMk id="2" creationId="{F0005F7D-F3D2-D838-877D-685273581C98}"/>
          </ac:spMkLst>
        </pc:spChg>
      </pc:sldChg>
      <pc:sldChg chg="modSp">
        <pc:chgData name="Tobias Knoll" userId="db913c908d87037b" providerId="Windows Live" clId="Web-{982AAE72-AF7C-4815-967E-5230F1D1BEE6}" dt="2024-06-24T15:21:56.929" v="90" actId="20577"/>
        <pc:sldMkLst>
          <pc:docMk/>
          <pc:sldMk cId="3228142031" sldId="265"/>
        </pc:sldMkLst>
        <pc:spChg chg="mod">
          <ac:chgData name="Tobias Knoll" userId="db913c908d87037b" providerId="Windows Live" clId="Web-{982AAE72-AF7C-4815-967E-5230F1D1BEE6}" dt="2024-06-24T15:21:56.929" v="90" actId="20577"/>
          <ac:spMkLst>
            <pc:docMk/>
            <pc:sldMk cId="3228142031" sldId="265"/>
            <ac:spMk id="3" creationId="{9540647D-9847-0BF1-1FEE-A5888818CD6D}"/>
          </ac:spMkLst>
        </pc:spChg>
      </pc:sldChg>
      <pc:sldChg chg="modSp">
        <pc:chgData name="Tobias Knoll" userId="db913c908d87037b" providerId="Windows Live" clId="Web-{982AAE72-AF7C-4815-967E-5230F1D1BEE6}" dt="2024-06-24T15:45:29.641" v="149" actId="20577"/>
        <pc:sldMkLst>
          <pc:docMk/>
          <pc:sldMk cId="751605710" sldId="268"/>
        </pc:sldMkLst>
        <pc:spChg chg="mod">
          <ac:chgData name="Tobias Knoll" userId="db913c908d87037b" providerId="Windows Live" clId="Web-{982AAE72-AF7C-4815-967E-5230F1D1BEE6}" dt="2024-06-24T15:45:29.641" v="149" actId="20577"/>
          <ac:spMkLst>
            <pc:docMk/>
            <pc:sldMk cId="751605710" sldId="268"/>
            <ac:spMk id="2" creationId="{6C7AAF73-8D19-C4AB-8F54-BBA93B58164D}"/>
          </ac:spMkLst>
        </pc:spChg>
        <pc:spChg chg="mod">
          <ac:chgData name="Tobias Knoll" userId="db913c908d87037b" providerId="Windows Live" clId="Web-{982AAE72-AF7C-4815-967E-5230F1D1BEE6}" dt="2024-06-24T15:35:27.174" v="103" actId="20577"/>
          <ac:spMkLst>
            <pc:docMk/>
            <pc:sldMk cId="751605710" sldId="268"/>
            <ac:spMk id="3" creationId="{453C0524-1B8C-9963-3B27-B618823F498A}"/>
          </ac:spMkLst>
        </pc:spChg>
      </pc:sldChg>
    </pc:docChg>
  </pc:docChgLst>
  <pc:docChgLst>
    <pc:chgData name="Yannick Harnisch" userId="a5ed45910a1102ab" providerId="Windows Live" clId="Web-{BDBAD040-4D77-4268-AC5D-3C9B0DE2BD17}"/>
    <pc:docChg chg="addSld modSld sldOrd">
      <pc:chgData name="Yannick Harnisch" userId="a5ed45910a1102ab" providerId="Windows Live" clId="Web-{BDBAD040-4D77-4268-AC5D-3C9B0DE2BD17}" dt="2024-06-30T12:54:35.308" v="60"/>
      <pc:docMkLst>
        <pc:docMk/>
      </pc:docMkLst>
      <pc:sldChg chg="addSp delSp modSp">
        <pc:chgData name="Yannick Harnisch" userId="a5ed45910a1102ab" providerId="Windows Live" clId="Web-{BDBAD040-4D77-4268-AC5D-3C9B0DE2BD17}" dt="2024-06-30T12:51:21.098" v="37" actId="14100"/>
        <pc:sldMkLst>
          <pc:docMk/>
          <pc:sldMk cId="1630110660" sldId="259"/>
        </pc:sldMkLst>
        <pc:spChg chg="mod">
          <ac:chgData name="Yannick Harnisch" userId="a5ed45910a1102ab" providerId="Windows Live" clId="Web-{BDBAD040-4D77-4268-AC5D-3C9B0DE2BD17}" dt="2024-06-30T12:50:51.815" v="32" actId="1076"/>
          <ac:spMkLst>
            <pc:docMk/>
            <pc:sldMk cId="1630110660" sldId="259"/>
            <ac:spMk id="3" creationId="{9540647D-9847-0BF1-1FEE-A5888818CD6D}"/>
          </ac:spMkLst>
        </pc:spChg>
        <pc:picChg chg="add mod">
          <ac:chgData name="Yannick Harnisch" userId="a5ed45910a1102ab" providerId="Windows Live" clId="Web-{BDBAD040-4D77-4268-AC5D-3C9B0DE2BD17}" dt="2024-06-30T12:51:21.098" v="37" actId="14100"/>
          <ac:picMkLst>
            <pc:docMk/>
            <pc:sldMk cId="1630110660" sldId="259"/>
            <ac:picMk id="4" creationId="{68309A53-9C63-38D3-2DA0-7392B71D5243}"/>
          </ac:picMkLst>
        </pc:picChg>
        <pc:picChg chg="add del mod">
          <ac:chgData name="Yannick Harnisch" userId="a5ed45910a1102ab" providerId="Windows Live" clId="Web-{BDBAD040-4D77-4268-AC5D-3C9B0DE2BD17}" dt="2024-06-30T12:50:09.486" v="24"/>
          <ac:picMkLst>
            <pc:docMk/>
            <pc:sldMk cId="1630110660" sldId="259"/>
            <ac:picMk id="5" creationId="{DC9B8F57-86D5-9E88-F6EA-1A976BCE50C6}"/>
          </ac:picMkLst>
        </pc:picChg>
      </pc:sldChg>
      <pc:sldChg chg="addSp delSp modSp add ord replId">
        <pc:chgData name="Yannick Harnisch" userId="a5ed45910a1102ab" providerId="Windows Live" clId="Web-{BDBAD040-4D77-4268-AC5D-3C9B0DE2BD17}" dt="2024-06-30T12:54:35.308" v="60"/>
        <pc:sldMkLst>
          <pc:docMk/>
          <pc:sldMk cId="2298446290" sldId="284"/>
        </pc:sldMkLst>
        <pc:spChg chg="mod">
          <ac:chgData name="Yannick Harnisch" userId="a5ed45910a1102ab" providerId="Windows Live" clId="Web-{BDBAD040-4D77-4268-AC5D-3C9B0DE2BD17}" dt="2024-06-30T12:50:39.112" v="29" actId="1076"/>
          <ac:spMkLst>
            <pc:docMk/>
            <pc:sldMk cId="2298446290" sldId="284"/>
            <ac:spMk id="3" creationId="{9540647D-9847-0BF1-1FEE-A5888818CD6D}"/>
          </ac:spMkLst>
        </pc:spChg>
        <pc:spChg chg="add del mod">
          <ac:chgData name="Yannick Harnisch" userId="a5ed45910a1102ab" providerId="Windows Live" clId="Web-{BDBAD040-4D77-4268-AC5D-3C9B0DE2BD17}" dt="2024-06-30T12:52:31.053" v="48"/>
          <ac:spMkLst>
            <pc:docMk/>
            <pc:sldMk cId="2298446290" sldId="284"/>
            <ac:spMk id="6" creationId="{A9251584-9F84-2FF8-3DAC-EE7E0DB1DB34}"/>
          </ac:spMkLst>
        </pc:spChg>
        <pc:spChg chg="add del mod">
          <ac:chgData name="Yannick Harnisch" userId="a5ed45910a1102ab" providerId="Windows Live" clId="Web-{BDBAD040-4D77-4268-AC5D-3C9B0DE2BD17}" dt="2024-06-30T12:53:24.461" v="53"/>
          <ac:spMkLst>
            <pc:docMk/>
            <pc:sldMk cId="2298446290" sldId="284"/>
            <ac:spMk id="7" creationId="{9330FB86-A304-3D3E-B0F3-4391FF07DEC5}"/>
          </ac:spMkLst>
        </pc:spChg>
        <pc:spChg chg="add del mod">
          <ac:chgData name="Yannick Harnisch" userId="a5ed45910a1102ab" providerId="Windows Live" clId="Web-{BDBAD040-4D77-4268-AC5D-3C9B0DE2BD17}" dt="2024-06-30T12:54:10.807" v="57"/>
          <ac:spMkLst>
            <pc:docMk/>
            <pc:sldMk cId="2298446290" sldId="284"/>
            <ac:spMk id="8" creationId="{E184BDFE-F543-3611-5780-2D9E4AA757BB}"/>
          </ac:spMkLst>
        </pc:spChg>
        <pc:picChg chg="del">
          <ac:chgData name="Yannick Harnisch" userId="a5ed45910a1102ab" providerId="Windows Live" clId="Web-{BDBAD040-4D77-4268-AC5D-3C9B0DE2BD17}" dt="2024-06-30T12:49:56.470" v="21"/>
          <ac:picMkLst>
            <pc:docMk/>
            <pc:sldMk cId="2298446290" sldId="284"/>
            <ac:picMk id="4" creationId="{68309A53-9C63-38D3-2DA0-7392B71D5243}"/>
          </ac:picMkLst>
        </pc:picChg>
        <pc:picChg chg="mod">
          <ac:chgData name="Yannick Harnisch" userId="a5ed45910a1102ab" providerId="Windows Live" clId="Web-{BDBAD040-4D77-4268-AC5D-3C9B0DE2BD17}" dt="2024-06-30T12:50:58.862" v="33" actId="1076"/>
          <ac:picMkLst>
            <pc:docMk/>
            <pc:sldMk cId="2298446290" sldId="284"/>
            <ac:picMk id="5" creationId="{DC9B8F57-86D5-9E88-F6EA-1A976BCE50C6}"/>
          </ac:picMkLst>
        </pc:picChg>
        <pc:inkChg chg="add">
          <ac:chgData name="Yannick Harnisch" userId="a5ed45910a1102ab" providerId="Windows Live" clId="Web-{BDBAD040-4D77-4268-AC5D-3C9B0DE2BD17}" dt="2024-06-30T12:54:20.167" v="58"/>
          <ac:inkMkLst>
            <pc:docMk/>
            <pc:sldMk cId="2298446290" sldId="284"/>
            <ac:inkMk id="9" creationId="{CA27BBFC-C5FB-A3EE-DA67-F7A4338572D5}"/>
          </ac:inkMkLst>
        </pc:inkChg>
        <pc:inkChg chg="add del">
          <ac:chgData name="Yannick Harnisch" userId="a5ed45910a1102ab" providerId="Windows Live" clId="Web-{BDBAD040-4D77-4268-AC5D-3C9B0DE2BD17}" dt="2024-06-30T12:54:35.308" v="60"/>
          <ac:inkMkLst>
            <pc:docMk/>
            <pc:sldMk cId="2298446290" sldId="284"/>
            <ac:inkMk id="10" creationId="{6CF0FB6E-0FFD-CA7C-D037-56767972E3BB}"/>
          </ac:inkMkLst>
        </pc:inkChg>
      </pc:sldChg>
    </pc:docChg>
  </pc:docChgLst>
  <pc:docChgLst>
    <pc:chgData name="a b" userId="b90e7cc60d08d1ea" providerId="Windows Live" clId="Web-{8E6AAAAE-6E6D-49A7-85B9-C3479B6BFBA7}"/>
    <pc:docChg chg="modSld">
      <pc:chgData name="a b" userId="b90e7cc60d08d1ea" providerId="Windows Live" clId="Web-{8E6AAAAE-6E6D-49A7-85B9-C3479B6BFBA7}" dt="2024-06-27T18:48:06.165" v="502"/>
      <pc:docMkLst>
        <pc:docMk/>
      </pc:docMkLst>
      <pc:sldChg chg="modSp">
        <pc:chgData name="a b" userId="b90e7cc60d08d1ea" providerId="Windows Live" clId="Web-{8E6AAAAE-6E6D-49A7-85B9-C3479B6BFBA7}" dt="2024-06-27T17:24:07.403" v="72" actId="20577"/>
        <pc:sldMkLst>
          <pc:docMk/>
          <pc:sldMk cId="1834120338" sldId="263"/>
        </pc:sldMkLst>
        <pc:spChg chg="mod">
          <ac:chgData name="a b" userId="b90e7cc60d08d1ea" providerId="Windows Live" clId="Web-{8E6AAAAE-6E6D-49A7-85B9-C3479B6BFBA7}" dt="2024-06-27T17:24:07.403" v="72" actId="20577"/>
          <ac:spMkLst>
            <pc:docMk/>
            <pc:sldMk cId="1834120338" sldId="263"/>
            <ac:spMk id="3" creationId="{2E450F88-A0FB-4968-4C9C-CE15ACDA4135}"/>
          </ac:spMkLst>
        </pc:spChg>
      </pc:sldChg>
      <pc:sldChg chg="modSp modNotes">
        <pc:chgData name="a b" userId="b90e7cc60d08d1ea" providerId="Windows Live" clId="Web-{8E6AAAAE-6E6D-49A7-85B9-C3479B6BFBA7}" dt="2024-06-27T18:48:06.165" v="502"/>
        <pc:sldMkLst>
          <pc:docMk/>
          <pc:sldMk cId="751605710" sldId="268"/>
        </pc:sldMkLst>
        <pc:spChg chg="mod">
          <ac:chgData name="a b" userId="b90e7cc60d08d1ea" providerId="Windows Live" clId="Web-{8E6AAAAE-6E6D-49A7-85B9-C3479B6BFBA7}" dt="2024-06-27T07:05:52.708" v="43" actId="20577"/>
          <ac:spMkLst>
            <pc:docMk/>
            <pc:sldMk cId="751605710" sldId="268"/>
            <ac:spMk id="3" creationId="{453C0524-1B8C-9963-3B27-B618823F498A}"/>
          </ac:spMkLst>
        </pc:spChg>
      </pc:sldChg>
    </pc:docChg>
  </pc:docChgLst>
  <pc:docChgLst>
    <pc:chgData name="a b" userId="b90e7cc60d08d1ea" providerId="Windows Live" clId="Web-{415D65CE-5C6E-B2B8-73A9-1C39055788C3}"/>
    <pc:docChg chg="modSld">
      <pc:chgData name="a b" userId="b90e7cc60d08d1ea" providerId="Windows Live" clId="Web-{415D65CE-5C6E-B2B8-73A9-1C39055788C3}" dt="2024-06-18T17:32:07.820" v="12" actId="20577"/>
      <pc:docMkLst>
        <pc:docMk/>
      </pc:docMkLst>
      <pc:sldChg chg="modSp">
        <pc:chgData name="a b" userId="b90e7cc60d08d1ea" providerId="Windows Live" clId="Web-{415D65CE-5C6E-B2B8-73A9-1C39055788C3}" dt="2024-06-18T17:32:00.601" v="11"/>
        <pc:sldMkLst>
          <pc:docMk/>
          <pc:sldMk cId="1577499883" sldId="256"/>
        </pc:sldMkLst>
        <pc:spChg chg="mod">
          <ac:chgData name="a b" userId="b90e7cc60d08d1ea" providerId="Windows Live" clId="Web-{415D65CE-5C6E-B2B8-73A9-1C39055788C3}" dt="2024-06-18T17:32:00.601" v="11"/>
          <ac:spMkLst>
            <pc:docMk/>
            <pc:sldMk cId="1577499883" sldId="256"/>
            <ac:spMk id="2" creationId="{00000000-0000-0000-0000-000000000000}"/>
          </ac:spMkLst>
        </pc:spChg>
      </pc:sldChg>
      <pc:sldChg chg="modSp">
        <pc:chgData name="a b" userId="b90e7cc60d08d1ea" providerId="Windows Live" clId="Web-{415D65CE-5C6E-B2B8-73A9-1C39055788C3}" dt="2024-06-18T17:32:07.820" v="12" actId="20577"/>
        <pc:sldMkLst>
          <pc:docMk/>
          <pc:sldMk cId="742086891" sldId="260"/>
        </pc:sldMkLst>
        <pc:spChg chg="mod">
          <ac:chgData name="a b" userId="b90e7cc60d08d1ea" providerId="Windows Live" clId="Web-{415D65CE-5C6E-B2B8-73A9-1C39055788C3}" dt="2024-06-18T17:32:07.820" v="12" actId="20577"/>
          <ac:spMkLst>
            <pc:docMk/>
            <pc:sldMk cId="742086891" sldId="260"/>
            <ac:spMk id="3" creationId="{89B4E0F4-C1F3-34C7-8505-6ACE2E60AB20}"/>
          </ac:spMkLst>
        </pc:spChg>
      </pc:sldChg>
    </pc:docChg>
  </pc:docChgLst>
  <pc:docChgLst>
    <pc:chgData name="Jannik Schwaß" userId="1c59fb7243fd364b" providerId="Windows Live" clId="Web-{098AB078-0AB9-283D-3738-8D851A5A9F2C}"/>
    <pc:docChg chg="addSld modSld">
      <pc:chgData name="Jannik Schwaß" userId="1c59fb7243fd364b" providerId="Windows Live" clId="Web-{098AB078-0AB9-283D-3738-8D851A5A9F2C}" dt="2024-06-25T13:22:46.245" v="553"/>
      <pc:docMkLst>
        <pc:docMk/>
      </pc:docMkLst>
      <pc:sldChg chg="modSp">
        <pc:chgData name="Jannik Schwaß" userId="1c59fb7243fd364b" providerId="Windows Live" clId="Web-{098AB078-0AB9-283D-3738-8D851A5A9F2C}" dt="2024-06-25T13:17:30.788" v="525"/>
        <pc:sldMkLst>
          <pc:docMk/>
          <pc:sldMk cId="1577499883" sldId="256"/>
        </pc:sldMkLst>
        <pc:picChg chg="mod">
          <ac:chgData name="Jannik Schwaß" userId="1c59fb7243fd364b" providerId="Windows Live" clId="Web-{098AB078-0AB9-283D-3738-8D851A5A9F2C}" dt="2024-06-25T13:17:30.788" v="525"/>
          <ac:picMkLst>
            <pc:docMk/>
            <pc:sldMk cId="1577499883" sldId="256"/>
            <ac:picMk id="5" creationId="{36246AC4-0344-039E-33DF-D76AD23AC187}"/>
          </ac:picMkLst>
        </pc:picChg>
      </pc:sldChg>
      <pc:sldChg chg="modSp">
        <pc:chgData name="Jannik Schwaß" userId="1c59fb7243fd364b" providerId="Windows Live" clId="Web-{098AB078-0AB9-283D-3738-8D851A5A9F2C}" dt="2024-06-25T12:53:38.287" v="118" actId="20577"/>
        <pc:sldMkLst>
          <pc:docMk/>
          <pc:sldMk cId="2014597873" sldId="258"/>
        </pc:sldMkLst>
        <pc:spChg chg="mod">
          <ac:chgData name="Jannik Schwaß" userId="1c59fb7243fd364b" providerId="Windows Live" clId="Web-{098AB078-0AB9-283D-3738-8D851A5A9F2C}" dt="2024-06-25T12:53:38.287" v="118" actId="20577"/>
          <ac:spMkLst>
            <pc:docMk/>
            <pc:sldMk cId="2014597873" sldId="258"/>
            <ac:spMk id="3" creationId="{B39C459E-23D6-E9E9-2511-CDC23FF8072E}"/>
          </ac:spMkLst>
        </pc:spChg>
      </pc:sldChg>
      <pc:sldChg chg="modSp addAnim delAnim modAnim">
        <pc:chgData name="Jannik Schwaß" userId="1c59fb7243fd364b" providerId="Windows Live" clId="Web-{098AB078-0AB9-283D-3738-8D851A5A9F2C}" dt="2024-06-25T13:22:46.245" v="553"/>
        <pc:sldMkLst>
          <pc:docMk/>
          <pc:sldMk cId="742086891" sldId="260"/>
        </pc:sldMkLst>
        <pc:spChg chg="mod">
          <ac:chgData name="Jannik Schwaß" userId="1c59fb7243fd364b" providerId="Windows Live" clId="Web-{098AB078-0AB9-283D-3738-8D851A5A9F2C}" dt="2024-06-25T13:07:39.321" v="382" actId="20577"/>
          <ac:spMkLst>
            <pc:docMk/>
            <pc:sldMk cId="742086891" sldId="260"/>
            <ac:spMk id="3" creationId="{89B4E0F4-C1F3-34C7-8505-6ACE2E60AB20}"/>
          </ac:spMkLst>
        </pc:spChg>
      </pc:sldChg>
      <pc:sldChg chg="modSp">
        <pc:chgData name="Jannik Schwaß" userId="1c59fb7243fd364b" providerId="Windows Live" clId="Web-{098AB078-0AB9-283D-3738-8D851A5A9F2C}" dt="2024-06-25T13:08:00.119" v="383" actId="20577"/>
        <pc:sldMkLst>
          <pc:docMk/>
          <pc:sldMk cId="3162717505" sldId="261"/>
        </pc:sldMkLst>
        <pc:spChg chg="mod">
          <ac:chgData name="Jannik Schwaß" userId="1c59fb7243fd364b" providerId="Windows Live" clId="Web-{098AB078-0AB9-283D-3738-8D851A5A9F2C}" dt="2024-06-25T13:08:00.119" v="383" actId="20577"/>
          <ac:spMkLst>
            <pc:docMk/>
            <pc:sldMk cId="3162717505" sldId="261"/>
            <ac:spMk id="6" creationId="{E999EA33-795F-0845-CFD5-D7A74BD08272}"/>
          </ac:spMkLst>
        </pc:spChg>
      </pc:sldChg>
      <pc:sldChg chg="modSp">
        <pc:chgData name="Jannik Schwaß" userId="1c59fb7243fd364b" providerId="Windows Live" clId="Web-{098AB078-0AB9-283D-3738-8D851A5A9F2C}" dt="2024-06-25T13:13:09.016" v="420" actId="20577"/>
        <pc:sldMkLst>
          <pc:docMk/>
          <pc:sldMk cId="3045363184" sldId="262"/>
        </pc:sldMkLst>
        <pc:spChg chg="mod">
          <ac:chgData name="Jannik Schwaß" userId="1c59fb7243fd364b" providerId="Windows Live" clId="Web-{098AB078-0AB9-283D-3738-8D851A5A9F2C}" dt="2024-06-25T13:13:09.016" v="420" actId="20577"/>
          <ac:spMkLst>
            <pc:docMk/>
            <pc:sldMk cId="3045363184" sldId="262"/>
            <ac:spMk id="3" creationId="{44A622C8-FB5E-75E0-C87C-CE82CB0B8DB6}"/>
          </ac:spMkLst>
        </pc:spChg>
      </pc:sldChg>
      <pc:sldChg chg="modSp">
        <pc:chgData name="Jannik Schwaß" userId="1c59fb7243fd364b" providerId="Windows Live" clId="Web-{098AB078-0AB9-283D-3738-8D851A5A9F2C}" dt="2024-06-25T12:56:50.885" v="143" actId="20577"/>
        <pc:sldMkLst>
          <pc:docMk/>
          <pc:sldMk cId="1834120338" sldId="263"/>
        </pc:sldMkLst>
        <pc:spChg chg="mod">
          <ac:chgData name="Jannik Schwaß" userId="1c59fb7243fd364b" providerId="Windows Live" clId="Web-{098AB078-0AB9-283D-3738-8D851A5A9F2C}" dt="2024-06-25T12:56:50.885" v="143" actId="20577"/>
          <ac:spMkLst>
            <pc:docMk/>
            <pc:sldMk cId="1834120338" sldId="263"/>
            <ac:spMk id="3" creationId="{2E450F88-A0FB-4968-4C9C-CE15ACDA4135}"/>
          </ac:spMkLst>
        </pc:spChg>
      </pc:sldChg>
      <pc:sldChg chg="modSp">
        <pc:chgData name="Jannik Schwaß" userId="1c59fb7243fd364b" providerId="Windows Live" clId="Web-{098AB078-0AB9-283D-3738-8D851A5A9F2C}" dt="2024-06-25T13:15:55.676" v="499" actId="20577"/>
        <pc:sldMkLst>
          <pc:docMk/>
          <pc:sldMk cId="1665868635" sldId="264"/>
        </pc:sldMkLst>
        <pc:spChg chg="mod">
          <ac:chgData name="Jannik Schwaß" userId="1c59fb7243fd364b" providerId="Windows Live" clId="Web-{098AB078-0AB9-283D-3738-8D851A5A9F2C}" dt="2024-06-25T13:15:55.676" v="499" actId="20577"/>
          <ac:spMkLst>
            <pc:docMk/>
            <pc:sldMk cId="1665868635" sldId="264"/>
            <ac:spMk id="3" creationId="{AB7ED277-BF0D-B9E7-E840-3D5E7E66ABE0}"/>
          </ac:spMkLst>
        </pc:spChg>
      </pc:sldChg>
      <pc:sldChg chg="modSp">
        <pc:chgData name="Jannik Schwaß" userId="1c59fb7243fd364b" providerId="Windows Live" clId="Web-{098AB078-0AB9-283D-3738-8D851A5A9F2C}" dt="2024-06-25T13:10:47.388" v="415" actId="20577"/>
        <pc:sldMkLst>
          <pc:docMk/>
          <pc:sldMk cId="1186434462" sldId="267"/>
        </pc:sldMkLst>
        <pc:spChg chg="mod">
          <ac:chgData name="Jannik Schwaß" userId="1c59fb7243fd364b" providerId="Windows Live" clId="Web-{098AB078-0AB9-283D-3738-8D851A5A9F2C}" dt="2024-06-25T13:10:47.388" v="415" actId="20577"/>
          <ac:spMkLst>
            <pc:docMk/>
            <pc:sldMk cId="1186434462" sldId="267"/>
            <ac:spMk id="3" creationId="{44A622C8-FB5E-75E0-C87C-CE82CB0B8DB6}"/>
          </ac:spMkLst>
        </pc:spChg>
      </pc:sldChg>
      <pc:sldChg chg="modSp new mod modTransition modClrScheme chgLayout">
        <pc:chgData name="Jannik Schwaß" userId="1c59fb7243fd364b" providerId="Windows Live" clId="Web-{098AB078-0AB9-283D-3738-8D851A5A9F2C}" dt="2024-06-25T13:19:45.288" v="544"/>
        <pc:sldMkLst>
          <pc:docMk/>
          <pc:sldMk cId="2535567534" sldId="269"/>
        </pc:sldMkLst>
        <pc:spChg chg="mod ord">
          <ac:chgData name="Jannik Schwaß" userId="1c59fb7243fd364b" providerId="Windows Live" clId="Web-{098AB078-0AB9-283D-3738-8D851A5A9F2C}" dt="2024-06-25T13:18:35.383" v="527"/>
          <ac:spMkLst>
            <pc:docMk/>
            <pc:sldMk cId="2535567534" sldId="269"/>
            <ac:spMk id="2" creationId="{D11698D1-1AEB-3F70-D0FD-ACF5C216B414}"/>
          </ac:spMkLst>
        </pc:spChg>
        <pc:spChg chg="mod ord">
          <ac:chgData name="Jannik Schwaß" userId="1c59fb7243fd364b" providerId="Windows Live" clId="Web-{098AB078-0AB9-283D-3738-8D851A5A9F2C}" dt="2024-06-25T13:19:19.772" v="543" actId="20577"/>
          <ac:spMkLst>
            <pc:docMk/>
            <pc:sldMk cId="2535567534" sldId="269"/>
            <ac:spMk id="3" creationId="{068E4D20-5CCB-10B4-AFCC-5D92D0CBA1AF}"/>
          </ac:spMkLst>
        </pc:spChg>
      </pc:sldChg>
    </pc:docChg>
  </pc:docChgLst>
  <pc:docChgLst>
    <pc:chgData name="Tobias Knoll" userId="db913c908d87037b" providerId="Windows Live" clId="Web-{161B657A-4780-497B-9F44-633F698428CD}"/>
    <pc:docChg chg="modSld">
      <pc:chgData name="Tobias Knoll" userId="db913c908d87037b" providerId="Windows Live" clId="Web-{161B657A-4780-497B-9F44-633F698428CD}" dt="2024-06-26T16:04:42.297" v="3" actId="20577"/>
      <pc:docMkLst>
        <pc:docMk/>
      </pc:docMkLst>
      <pc:sldChg chg="modSp">
        <pc:chgData name="Tobias Knoll" userId="db913c908d87037b" providerId="Windows Live" clId="Web-{161B657A-4780-497B-9F44-633F698428CD}" dt="2024-06-26T15:56:17.316" v="1" actId="20577"/>
        <pc:sldMkLst>
          <pc:docMk/>
          <pc:sldMk cId="1630110660" sldId="259"/>
        </pc:sldMkLst>
        <pc:spChg chg="mod">
          <ac:chgData name="Tobias Knoll" userId="db913c908d87037b" providerId="Windows Live" clId="Web-{161B657A-4780-497B-9F44-633F698428CD}" dt="2024-06-26T15:56:17.316" v="1" actId="20577"/>
          <ac:spMkLst>
            <pc:docMk/>
            <pc:sldMk cId="1630110660" sldId="259"/>
            <ac:spMk id="2" creationId="{369C6771-0A02-62D8-4A42-27C4DFDF27BE}"/>
          </ac:spMkLst>
        </pc:spChg>
      </pc:sldChg>
      <pc:sldChg chg="modSp">
        <pc:chgData name="Tobias Knoll" userId="db913c908d87037b" providerId="Windows Live" clId="Web-{161B657A-4780-497B-9F44-633F698428CD}" dt="2024-06-26T16:04:42.297" v="3" actId="20577"/>
        <pc:sldMkLst>
          <pc:docMk/>
          <pc:sldMk cId="964752160" sldId="274"/>
        </pc:sldMkLst>
        <pc:spChg chg="mod">
          <ac:chgData name="Tobias Knoll" userId="db913c908d87037b" providerId="Windows Live" clId="Web-{161B657A-4780-497B-9F44-633F698428CD}" dt="2024-06-26T16:04:42.297" v="3" actId="20577"/>
          <ac:spMkLst>
            <pc:docMk/>
            <pc:sldMk cId="964752160" sldId="274"/>
            <ac:spMk id="3" creationId="{9540647D-9847-0BF1-1FEE-A5888818CD6D}"/>
          </ac:spMkLst>
        </pc:spChg>
      </pc:sldChg>
    </pc:docChg>
  </pc:docChgLst>
  <pc:docChgLst>
    <pc:chgData name="Jannik Schwaß" userId="1c59fb7243fd364b" providerId="LiveId" clId="{5BE8C73A-B405-4EFC-9B2E-951B22FAFFBB}"/>
    <pc:docChg chg="modSld">
      <pc:chgData name="Jannik Schwaß" userId="1c59fb7243fd364b" providerId="LiveId" clId="{5BE8C73A-B405-4EFC-9B2E-951B22FAFFBB}" dt="2024-06-26T20:11:43.170" v="36"/>
      <pc:docMkLst>
        <pc:docMk/>
      </pc:docMkLst>
      <pc:sldChg chg="addSp modSp mod">
        <pc:chgData name="Jannik Schwaß" userId="1c59fb7243fd364b" providerId="LiveId" clId="{5BE8C73A-B405-4EFC-9B2E-951B22FAFFBB}" dt="2024-06-26T20:11:03.434" v="32"/>
        <pc:sldMkLst>
          <pc:docMk/>
          <pc:sldMk cId="1577499883" sldId="256"/>
        </pc:sldMkLst>
        <pc:spChg chg="add mod">
          <ac:chgData name="Jannik Schwaß" userId="1c59fb7243fd364b" providerId="LiveId" clId="{5BE8C73A-B405-4EFC-9B2E-951B22FAFFBB}" dt="2024-06-26T20:11:03.434" v="32"/>
          <ac:spMkLst>
            <pc:docMk/>
            <pc:sldMk cId="1577499883" sldId="256"/>
            <ac:spMk id="2" creationId="{F4FDFE10-7A7C-D6E4-D20F-43C795761846}"/>
          </ac:spMkLst>
        </pc:spChg>
      </pc:sldChg>
      <pc:sldChg chg="modSp mod">
        <pc:chgData name="Jannik Schwaß" userId="1c59fb7243fd364b" providerId="LiveId" clId="{5BE8C73A-B405-4EFC-9B2E-951B22FAFFBB}" dt="2024-06-26T20:11:28.369" v="34"/>
        <pc:sldMkLst>
          <pc:docMk/>
          <pc:sldMk cId="3162717505" sldId="261"/>
        </pc:sldMkLst>
        <pc:spChg chg="mod">
          <ac:chgData name="Jannik Schwaß" userId="1c59fb7243fd364b" providerId="LiveId" clId="{5BE8C73A-B405-4EFC-9B2E-951B22FAFFBB}" dt="2024-06-26T20:11:22.351" v="33"/>
          <ac:spMkLst>
            <pc:docMk/>
            <pc:sldMk cId="3162717505" sldId="261"/>
            <ac:spMk id="8" creationId="{7AEBE18E-4AB5-9A33-7BA6-16E2672832F2}"/>
          </ac:spMkLst>
        </pc:spChg>
        <pc:picChg chg="mod">
          <ac:chgData name="Jannik Schwaß" userId="1c59fb7243fd364b" providerId="LiveId" clId="{5BE8C73A-B405-4EFC-9B2E-951B22FAFFBB}" dt="2024-06-26T20:11:28.369" v="34"/>
          <ac:picMkLst>
            <pc:docMk/>
            <pc:sldMk cId="3162717505" sldId="261"/>
            <ac:picMk id="7" creationId="{B6434DA3-1326-7510-CC07-292DD6CEDFC1}"/>
          </ac:picMkLst>
        </pc:picChg>
      </pc:sldChg>
      <pc:sldChg chg="addSp modSp mod">
        <pc:chgData name="Jannik Schwaß" userId="1c59fb7243fd364b" providerId="LiveId" clId="{5BE8C73A-B405-4EFC-9B2E-951B22FAFFBB}" dt="2024-06-26T20:11:43.170" v="36"/>
        <pc:sldMkLst>
          <pc:docMk/>
          <pc:sldMk cId="2535567534" sldId="269"/>
        </pc:sldMkLst>
        <pc:spChg chg="add mod">
          <ac:chgData name="Jannik Schwaß" userId="1c59fb7243fd364b" providerId="LiveId" clId="{5BE8C73A-B405-4EFC-9B2E-951B22FAFFBB}" dt="2024-06-26T20:11:43.170" v="36"/>
          <ac:spMkLst>
            <pc:docMk/>
            <pc:sldMk cId="2535567534" sldId="269"/>
            <ac:spMk id="2" creationId="{4D9C62C0-5BFC-046B-D1AD-6CE1D307B61E}"/>
          </ac:spMkLst>
        </pc:spChg>
      </pc:sldChg>
    </pc:docChg>
  </pc:docChgLst>
  <pc:docChgLst>
    <pc:chgData name="Tobias Knoll" userId="db913c908d87037b" providerId="Windows Live" clId="Web-{9FB5113D-F2E8-4F67-82CE-D67EA4BBFA77}"/>
    <pc:docChg chg="addSld modSld">
      <pc:chgData name="Tobias Knoll" userId="db913c908d87037b" providerId="Windows Live" clId="Web-{9FB5113D-F2E8-4F67-82CE-D67EA4BBFA77}" dt="2024-06-29T15:50:48.966" v="117" actId="1076"/>
      <pc:docMkLst>
        <pc:docMk/>
      </pc:docMkLst>
      <pc:sldChg chg="modSp">
        <pc:chgData name="Tobias Knoll" userId="db913c908d87037b" providerId="Windows Live" clId="Web-{9FB5113D-F2E8-4F67-82CE-D67EA4BBFA77}" dt="2024-06-29T14:02:43.074" v="2" actId="20577"/>
        <pc:sldMkLst>
          <pc:docMk/>
          <pc:sldMk cId="3228142031" sldId="265"/>
        </pc:sldMkLst>
        <pc:spChg chg="mod">
          <ac:chgData name="Tobias Knoll" userId="db913c908d87037b" providerId="Windows Live" clId="Web-{9FB5113D-F2E8-4F67-82CE-D67EA4BBFA77}" dt="2024-06-29T14:02:43.074" v="2" actId="20577"/>
          <ac:spMkLst>
            <pc:docMk/>
            <pc:sldMk cId="3228142031" sldId="265"/>
            <ac:spMk id="3" creationId="{9540647D-9847-0BF1-1FEE-A5888818CD6D}"/>
          </ac:spMkLst>
        </pc:spChg>
      </pc:sldChg>
      <pc:sldChg chg="addSp modSp addAnim modAnim">
        <pc:chgData name="Tobias Knoll" userId="db913c908d87037b" providerId="Windows Live" clId="Web-{9FB5113D-F2E8-4F67-82CE-D67EA4BBFA77}" dt="2024-06-29T14:11:28.135" v="64"/>
        <pc:sldMkLst>
          <pc:docMk/>
          <pc:sldMk cId="1651430660" sldId="272"/>
        </pc:sldMkLst>
        <pc:spChg chg="mod">
          <ac:chgData name="Tobias Knoll" userId="db913c908d87037b" providerId="Windows Live" clId="Web-{9FB5113D-F2E8-4F67-82CE-D67EA4BBFA77}" dt="2024-06-29T14:08:07.537" v="54" actId="20577"/>
          <ac:spMkLst>
            <pc:docMk/>
            <pc:sldMk cId="1651430660" sldId="272"/>
            <ac:spMk id="3" creationId="{9540647D-9847-0BF1-1FEE-A5888818CD6D}"/>
          </ac:spMkLst>
        </pc:spChg>
        <pc:picChg chg="add mod">
          <ac:chgData name="Tobias Knoll" userId="db913c908d87037b" providerId="Windows Live" clId="Web-{9FB5113D-F2E8-4F67-82CE-D67EA4BBFA77}" dt="2024-06-29T14:10:50.072" v="62" actId="1076"/>
          <ac:picMkLst>
            <pc:docMk/>
            <pc:sldMk cId="1651430660" sldId="272"/>
            <ac:picMk id="4" creationId="{41BD681D-7EBB-B62B-ACEB-12D6FDC81E69}"/>
          </ac:picMkLst>
        </pc:picChg>
      </pc:sldChg>
      <pc:sldChg chg="addSp modSp addAnim delAnim modAnim">
        <pc:chgData name="Tobias Knoll" userId="db913c908d87037b" providerId="Windows Live" clId="Web-{9FB5113D-F2E8-4F67-82CE-D67EA4BBFA77}" dt="2024-06-29T15:31:59.912" v="99"/>
        <pc:sldMkLst>
          <pc:docMk/>
          <pc:sldMk cId="964752160" sldId="274"/>
        </pc:sldMkLst>
        <pc:spChg chg="mod">
          <ac:chgData name="Tobias Knoll" userId="db913c908d87037b" providerId="Windows Live" clId="Web-{9FB5113D-F2E8-4F67-82CE-D67EA4BBFA77}" dt="2024-06-29T14:07:37.427" v="49" actId="20577"/>
          <ac:spMkLst>
            <pc:docMk/>
            <pc:sldMk cId="964752160" sldId="274"/>
            <ac:spMk id="3" creationId="{9540647D-9847-0BF1-1FEE-A5888818CD6D}"/>
          </ac:spMkLst>
        </pc:spChg>
        <pc:picChg chg="add mod">
          <ac:chgData name="Tobias Knoll" userId="db913c908d87037b" providerId="Windows Live" clId="Web-{9FB5113D-F2E8-4F67-82CE-D67EA4BBFA77}" dt="2024-06-29T14:06:53.270" v="41" actId="1076"/>
          <ac:picMkLst>
            <pc:docMk/>
            <pc:sldMk cId="964752160" sldId="274"/>
            <ac:picMk id="4" creationId="{313E4BB6-1041-40E1-840F-738B18697A7F}"/>
          </ac:picMkLst>
        </pc:picChg>
      </pc:sldChg>
      <pc:sldChg chg="addSp delSp modSp add replId addAnim delAnim modAnim">
        <pc:chgData name="Tobias Knoll" userId="db913c908d87037b" providerId="Windows Live" clId="Web-{9FB5113D-F2E8-4F67-82CE-D67EA4BBFA77}" dt="2024-06-29T15:50:48.966" v="117" actId="1076"/>
        <pc:sldMkLst>
          <pc:docMk/>
          <pc:sldMk cId="2335048854" sldId="280"/>
        </pc:sldMkLst>
        <pc:spChg chg="del">
          <ac:chgData name="Tobias Knoll" userId="db913c908d87037b" providerId="Windows Live" clId="Web-{9FB5113D-F2E8-4F67-82CE-D67EA4BBFA77}" dt="2024-06-29T14:16:40.548" v="66"/>
          <ac:spMkLst>
            <pc:docMk/>
            <pc:sldMk cId="2335048854" sldId="280"/>
            <ac:spMk id="3" creationId="{9540647D-9847-0BF1-1FEE-A5888818CD6D}"/>
          </ac:spMkLst>
        </pc:spChg>
        <pc:spChg chg="add del mod">
          <ac:chgData name="Tobias Knoll" userId="db913c908d87037b" providerId="Windows Live" clId="Web-{9FB5113D-F2E8-4F67-82CE-D67EA4BBFA77}" dt="2024-06-29T14:16:41.814" v="67"/>
          <ac:spMkLst>
            <pc:docMk/>
            <pc:sldMk cId="2335048854" sldId="280"/>
            <ac:spMk id="6" creationId="{0633BA18-4301-2667-B489-E62E91E4F254}"/>
          </ac:spMkLst>
        </pc:spChg>
        <pc:spChg chg="add del mod">
          <ac:chgData name="Tobias Knoll" userId="db913c908d87037b" providerId="Windows Live" clId="Web-{9FB5113D-F2E8-4F67-82CE-D67EA4BBFA77}" dt="2024-06-29T15:48:18.883" v="105"/>
          <ac:spMkLst>
            <pc:docMk/>
            <pc:sldMk cId="2335048854" sldId="280"/>
            <ac:spMk id="8" creationId="{83BE0846-6785-0982-9951-02B293BE7A46}"/>
          </ac:spMkLst>
        </pc:spChg>
        <pc:picChg chg="add mod modCrop">
          <ac:chgData name="Tobias Knoll" userId="db913c908d87037b" providerId="Windows Live" clId="Web-{9FB5113D-F2E8-4F67-82CE-D67EA4BBFA77}" dt="2024-06-29T14:42:53.889" v="86" actId="1076"/>
          <ac:picMkLst>
            <pc:docMk/>
            <pc:sldMk cId="2335048854" sldId="280"/>
            <ac:picMk id="3" creationId="{F5DB877B-B478-3AB5-79E9-01FCFF0A6E5C}"/>
          </ac:picMkLst>
        </pc:picChg>
        <pc:picChg chg="mod">
          <ac:chgData name="Tobias Knoll" userId="db913c908d87037b" providerId="Windows Live" clId="Web-{9FB5113D-F2E8-4F67-82CE-D67EA4BBFA77}" dt="2024-06-29T14:16:50.330" v="70" actId="1076"/>
          <ac:picMkLst>
            <pc:docMk/>
            <pc:sldMk cId="2335048854" sldId="280"/>
            <ac:picMk id="4" creationId="{313E4BB6-1041-40E1-840F-738B18697A7F}"/>
          </ac:picMkLst>
        </pc:picChg>
        <pc:picChg chg="add mod">
          <ac:chgData name="Tobias Knoll" userId="db913c908d87037b" providerId="Windows Live" clId="Web-{9FB5113D-F2E8-4F67-82CE-D67EA4BBFA77}" dt="2024-06-29T15:48:42.821" v="114" actId="1076"/>
          <ac:picMkLst>
            <pc:docMk/>
            <pc:sldMk cId="2335048854" sldId="280"/>
            <ac:picMk id="5" creationId="{BE892CB4-F0A7-511E-CC7D-8CAA825294A3}"/>
          </ac:picMkLst>
        </pc:picChg>
        <pc:picChg chg="add del mod ord">
          <ac:chgData name="Tobias Knoll" userId="db913c908d87037b" providerId="Windows Live" clId="Web-{9FB5113D-F2E8-4F67-82CE-D67EA4BBFA77}" dt="2024-06-29T15:46:43.193" v="104"/>
          <ac:picMkLst>
            <pc:docMk/>
            <pc:sldMk cId="2335048854" sldId="280"/>
            <ac:picMk id="7" creationId="{2C2AA70D-91FE-BC21-455E-7C9195C4391C}"/>
          </ac:picMkLst>
        </pc:picChg>
        <pc:picChg chg="add del mod modCrop">
          <ac:chgData name="Tobias Knoll" userId="db913c908d87037b" providerId="Windows Live" clId="Web-{9FB5113D-F2E8-4F67-82CE-D67EA4BBFA77}" dt="2024-06-29T14:44:09.313" v="91"/>
          <ac:picMkLst>
            <pc:docMk/>
            <pc:sldMk cId="2335048854" sldId="280"/>
            <ac:picMk id="8" creationId="{196C120B-76F9-09B1-FBFE-0FB32C4FC4FA}"/>
          </ac:picMkLst>
        </pc:picChg>
        <pc:picChg chg="add mod">
          <ac:chgData name="Tobias Knoll" userId="db913c908d87037b" providerId="Windows Live" clId="Web-{9FB5113D-F2E8-4F67-82CE-D67EA4BBFA77}" dt="2024-06-29T15:50:48.966" v="117" actId="1076"/>
          <ac:picMkLst>
            <pc:docMk/>
            <pc:sldMk cId="2335048854" sldId="280"/>
            <ac:picMk id="9" creationId="{D023BF74-7958-B7A5-1218-E086CE312B21}"/>
          </ac:picMkLst>
        </pc:picChg>
        <pc:picChg chg="add mod ord">
          <ac:chgData name="Tobias Knoll" userId="db913c908d87037b" providerId="Windows Live" clId="Web-{9FB5113D-F2E8-4F67-82CE-D67EA4BBFA77}" dt="2024-06-29T15:48:40.103" v="113" actId="1076"/>
          <ac:picMkLst>
            <pc:docMk/>
            <pc:sldMk cId="2335048854" sldId="280"/>
            <ac:picMk id="10" creationId="{73C82ACE-7811-775B-DA12-AB533DAE1607}"/>
          </ac:picMkLst>
        </pc:picChg>
      </pc:sldChg>
    </pc:docChg>
  </pc:docChgLst>
  <pc:docChgLst>
    <pc:chgData name="Yannick Harnisch" userId="a5ed45910a1102ab" providerId="Windows Live" clId="Web-{B0668B7A-4B3B-47F3-981C-9BE24CA3B179}"/>
    <pc:docChg chg="addSld delSld modSld sldOrd">
      <pc:chgData name="Yannick Harnisch" userId="a5ed45910a1102ab" providerId="Windows Live" clId="Web-{B0668B7A-4B3B-47F3-981C-9BE24CA3B179}" dt="2024-06-30T20:25:41.257" v="255" actId="20577"/>
      <pc:docMkLst>
        <pc:docMk/>
      </pc:docMkLst>
      <pc:sldChg chg="addSp modSp">
        <pc:chgData name="Yannick Harnisch" userId="a5ed45910a1102ab" providerId="Windows Live" clId="Web-{B0668B7A-4B3B-47F3-981C-9BE24CA3B179}" dt="2024-06-30T12:58:00.756" v="12"/>
        <pc:sldMkLst>
          <pc:docMk/>
          <pc:sldMk cId="1630110660" sldId="259"/>
        </pc:sldMkLst>
        <pc:spChg chg="add mod">
          <ac:chgData name="Yannick Harnisch" userId="a5ed45910a1102ab" providerId="Windows Live" clId="Web-{B0668B7A-4B3B-47F3-981C-9BE24CA3B179}" dt="2024-06-30T12:58:00.756" v="12"/>
          <ac:spMkLst>
            <pc:docMk/>
            <pc:sldMk cId="1630110660" sldId="259"/>
            <ac:spMk id="5" creationId="{E1238247-3EAF-F122-EA41-854BCE2609BF}"/>
          </ac:spMkLst>
        </pc:spChg>
      </pc:sldChg>
      <pc:sldChg chg="addSp delSp modSp addAnim delAnim modAnim">
        <pc:chgData name="Yannick Harnisch" userId="a5ed45910a1102ab" providerId="Windows Live" clId="Web-{B0668B7A-4B3B-47F3-981C-9BE24CA3B179}" dt="2024-06-30T20:25:41.257" v="255" actId="20577"/>
        <pc:sldMkLst>
          <pc:docMk/>
          <pc:sldMk cId="3162717505" sldId="261"/>
        </pc:sldMkLst>
        <pc:spChg chg="add del mod">
          <ac:chgData name="Yannick Harnisch" userId="a5ed45910a1102ab" providerId="Windows Live" clId="Web-{B0668B7A-4B3B-47F3-981C-9BE24CA3B179}" dt="2024-06-30T18:04:28.850" v="19"/>
          <ac:spMkLst>
            <pc:docMk/>
            <pc:sldMk cId="3162717505" sldId="261"/>
            <ac:spMk id="4" creationId="{AB9AE258-1B78-29E0-B200-A37393728091}"/>
          </ac:spMkLst>
        </pc:spChg>
        <pc:spChg chg="mod">
          <ac:chgData name="Yannick Harnisch" userId="a5ed45910a1102ab" providerId="Windows Live" clId="Web-{B0668B7A-4B3B-47F3-981C-9BE24CA3B179}" dt="2024-06-30T20:25:41.257" v="255" actId="20577"/>
          <ac:spMkLst>
            <pc:docMk/>
            <pc:sldMk cId="3162717505" sldId="261"/>
            <ac:spMk id="6" creationId="{E999EA33-795F-0845-CFD5-D7A74BD08272}"/>
          </ac:spMkLst>
        </pc:spChg>
        <pc:picChg chg="add mod">
          <ac:chgData name="Yannick Harnisch" userId="a5ed45910a1102ab" providerId="Windows Live" clId="Web-{B0668B7A-4B3B-47F3-981C-9BE24CA3B179}" dt="2024-06-30T18:05:29.415" v="40" actId="1076"/>
          <ac:picMkLst>
            <pc:docMk/>
            <pc:sldMk cId="3162717505" sldId="261"/>
            <ac:picMk id="2" creationId="{9C4538CF-FDD4-FCE5-A66C-9916039884B6}"/>
          </ac:picMkLst>
        </pc:picChg>
        <pc:picChg chg="add mod ord">
          <ac:chgData name="Yannick Harnisch" userId="a5ed45910a1102ab" providerId="Windows Live" clId="Web-{B0668B7A-4B3B-47F3-981C-9BE24CA3B179}" dt="2024-06-30T18:05:20.836" v="37" actId="1076"/>
          <ac:picMkLst>
            <pc:docMk/>
            <pc:sldMk cId="3162717505" sldId="261"/>
            <ac:picMk id="5" creationId="{9BF1459B-E8CA-402E-CA5A-C163194F0EA4}"/>
          </ac:picMkLst>
        </pc:picChg>
        <pc:picChg chg="del">
          <ac:chgData name="Yannick Harnisch" userId="a5ed45910a1102ab" providerId="Windows Live" clId="Web-{B0668B7A-4B3B-47F3-981C-9BE24CA3B179}" dt="2024-06-30T18:04:27.725" v="18"/>
          <ac:picMkLst>
            <pc:docMk/>
            <pc:sldMk cId="3162717505" sldId="261"/>
            <ac:picMk id="7" creationId="{B6434DA3-1326-7510-CC07-292DD6CEDFC1}"/>
          </ac:picMkLst>
        </pc:picChg>
        <pc:picChg chg="del">
          <ac:chgData name="Yannick Harnisch" userId="a5ed45910a1102ab" providerId="Windows Live" clId="Web-{B0668B7A-4B3B-47F3-981C-9BE24CA3B179}" dt="2024-06-30T18:01:54.627" v="13"/>
          <ac:picMkLst>
            <pc:docMk/>
            <pc:sldMk cId="3162717505" sldId="261"/>
            <ac:picMk id="9" creationId="{2C482C82-B5B8-0B0D-AA54-7DC1C4979D06}"/>
          </ac:picMkLst>
        </pc:picChg>
      </pc:sldChg>
      <pc:sldChg chg="del">
        <pc:chgData name="Yannick Harnisch" userId="a5ed45910a1102ab" providerId="Windows Live" clId="Web-{B0668B7A-4B3B-47F3-981C-9BE24CA3B179}" dt="2024-06-30T20:16:47.756" v="252"/>
        <pc:sldMkLst>
          <pc:docMk/>
          <pc:sldMk cId="1186434462" sldId="267"/>
        </pc:sldMkLst>
      </pc:sldChg>
      <pc:sldChg chg="addSp delSp modSp">
        <pc:chgData name="Yannick Harnisch" userId="a5ed45910a1102ab" providerId="Windows Live" clId="Web-{B0668B7A-4B3B-47F3-981C-9BE24CA3B179}" dt="2024-06-30T12:57:35.912" v="10"/>
        <pc:sldMkLst>
          <pc:docMk/>
          <pc:sldMk cId="2298446290" sldId="284"/>
        </pc:sldMkLst>
        <pc:spChg chg="add mod">
          <ac:chgData name="Yannick Harnisch" userId="a5ed45910a1102ab" providerId="Windows Live" clId="Web-{B0668B7A-4B3B-47F3-981C-9BE24CA3B179}" dt="2024-06-30T12:57:35.912" v="10"/>
          <ac:spMkLst>
            <pc:docMk/>
            <pc:sldMk cId="2298446290" sldId="284"/>
            <ac:spMk id="4" creationId="{98FF965D-7ACE-3030-EF13-7E38865A892C}"/>
          </ac:spMkLst>
        </pc:spChg>
        <pc:picChg chg="mod">
          <ac:chgData name="Yannick Harnisch" userId="a5ed45910a1102ab" providerId="Windows Live" clId="Web-{B0668B7A-4B3B-47F3-981C-9BE24CA3B179}" dt="2024-06-30T12:55:16.843" v="1" actId="1076"/>
          <ac:picMkLst>
            <pc:docMk/>
            <pc:sldMk cId="2298446290" sldId="284"/>
            <ac:picMk id="5" creationId="{DC9B8F57-86D5-9E88-F6EA-1A976BCE50C6}"/>
          </ac:picMkLst>
        </pc:picChg>
        <pc:inkChg chg="add del">
          <ac:chgData name="Yannick Harnisch" userId="a5ed45910a1102ab" providerId="Windows Live" clId="Web-{B0668B7A-4B3B-47F3-981C-9BE24CA3B179}" dt="2024-06-30T12:56:19.954" v="5"/>
          <ac:inkMkLst>
            <pc:docMk/>
            <pc:sldMk cId="2298446290" sldId="284"/>
            <ac:inkMk id="6" creationId="{5458896A-3A8E-72D7-3FB9-D1852398D7D5}"/>
          </ac:inkMkLst>
        </pc:inkChg>
        <pc:inkChg chg="del">
          <ac:chgData name="Yannick Harnisch" userId="a5ed45910a1102ab" providerId="Windows Live" clId="Web-{B0668B7A-4B3B-47F3-981C-9BE24CA3B179}" dt="2024-06-30T12:55:39.735" v="2"/>
          <ac:inkMkLst>
            <pc:docMk/>
            <pc:sldMk cId="2298446290" sldId="284"/>
            <ac:inkMk id="9" creationId="{CA27BBFC-C5FB-A3EE-DA67-F7A4338572D5}"/>
          </ac:inkMkLst>
        </pc:inkChg>
      </pc:sldChg>
      <pc:sldChg chg="addSp delSp modSp add ord replId addAnim modAnim">
        <pc:chgData name="Yannick Harnisch" userId="a5ed45910a1102ab" providerId="Windows Live" clId="Web-{B0668B7A-4B3B-47F3-981C-9BE24CA3B179}" dt="2024-06-30T20:16:27.834" v="251"/>
        <pc:sldMkLst>
          <pc:docMk/>
          <pc:sldMk cId="230742197" sldId="285"/>
        </pc:sldMkLst>
        <pc:spChg chg="add del mod">
          <ac:chgData name="Yannick Harnisch" userId="a5ed45910a1102ab" providerId="Windows Live" clId="Web-{B0668B7A-4B3B-47F3-981C-9BE24CA3B179}" dt="2024-06-30T18:12:56.555" v="58"/>
          <ac:spMkLst>
            <pc:docMk/>
            <pc:sldMk cId="230742197" sldId="285"/>
            <ac:spMk id="4" creationId="{89C2B94E-5F1F-B935-9E74-A80110EFC2B1}"/>
          </ac:spMkLst>
        </pc:spChg>
        <pc:spChg chg="del">
          <ac:chgData name="Yannick Harnisch" userId="a5ed45910a1102ab" providerId="Windows Live" clId="Web-{B0668B7A-4B3B-47F3-981C-9BE24CA3B179}" dt="2024-06-30T18:12:58.430" v="59"/>
          <ac:spMkLst>
            <pc:docMk/>
            <pc:sldMk cId="230742197" sldId="285"/>
            <ac:spMk id="6" creationId="{E999EA33-795F-0845-CFD5-D7A74BD08272}"/>
          </ac:spMkLst>
        </pc:spChg>
        <pc:spChg chg="add del mod">
          <ac:chgData name="Yannick Harnisch" userId="a5ed45910a1102ab" providerId="Windows Live" clId="Web-{B0668B7A-4B3B-47F3-981C-9BE24CA3B179}" dt="2024-06-30T18:18:40.145" v="82"/>
          <ac:spMkLst>
            <pc:docMk/>
            <pc:sldMk cId="230742197" sldId="285"/>
            <ac:spMk id="12" creationId="{4B8BE6B2-EC46-B5B9-9A22-14210E4E22C2}"/>
          </ac:spMkLst>
        </pc:spChg>
        <pc:spChg chg="add mod">
          <ac:chgData name="Yannick Harnisch" userId="a5ed45910a1102ab" providerId="Windows Live" clId="Web-{B0668B7A-4B3B-47F3-981C-9BE24CA3B179}" dt="2024-06-30T18:24:33.812" v="174" actId="1076"/>
          <ac:spMkLst>
            <pc:docMk/>
            <pc:sldMk cId="230742197" sldId="285"/>
            <ac:spMk id="14" creationId="{15E441D8-7A31-1ACD-9AAC-34F1720D92EB}"/>
          </ac:spMkLst>
        </pc:spChg>
        <pc:picChg chg="del">
          <ac:chgData name="Yannick Harnisch" userId="a5ed45910a1102ab" providerId="Windows Live" clId="Web-{B0668B7A-4B3B-47F3-981C-9BE24CA3B179}" dt="2024-06-30T18:12:39.351" v="56"/>
          <ac:picMkLst>
            <pc:docMk/>
            <pc:sldMk cId="230742197" sldId="285"/>
            <ac:picMk id="2" creationId="{9C4538CF-FDD4-FCE5-A66C-9916039884B6}"/>
          </ac:picMkLst>
        </pc:picChg>
        <pc:picChg chg="del">
          <ac:chgData name="Yannick Harnisch" userId="a5ed45910a1102ab" providerId="Windows Live" clId="Web-{B0668B7A-4B3B-47F3-981C-9BE24CA3B179}" dt="2024-06-30T18:12:40.461" v="57"/>
          <ac:picMkLst>
            <pc:docMk/>
            <pc:sldMk cId="230742197" sldId="285"/>
            <ac:picMk id="5" creationId="{9BF1459B-E8CA-402E-CA5A-C163194F0EA4}"/>
          </ac:picMkLst>
        </pc:picChg>
        <pc:picChg chg="add del mod">
          <ac:chgData name="Yannick Harnisch" userId="a5ed45910a1102ab" providerId="Windows Live" clId="Web-{B0668B7A-4B3B-47F3-981C-9BE24CA3B179}" dt="2024-06-30T18:13:54.807" v="65"/>
          <ac:picMkLst>
            <pc:docMk/>
            <pc:sldMk cId="230742197" sldId="285"/>
            <ac:picMk id="7" creationId="{85A5634A-E3AC-6CB1-71A6-2AD95E487E0A}"/>
          </ac:picMkLst>
        </pc:picChg>
        <pc:picChg chg="add mod">
          <ac:chgData name="Yannick Harnisch" userId="a5ed45910a1102ab" providerId="Windows Live" clId="Web-{B0668B7A-4B3B-47F3-981C-9BE24CA3B179}" dt="2024-06-30T18:24:28.359" v="172" actId="1076"/>
          <ac:picMkLst>
            <pc:docMk/>
            <pc:sldMk cId="230742197" sldId="285"/>
            <ac:picMk id="9" creationId="{24AB0605-DBDB-92ED-37B7-0731EF4FAB57}"/>
          </ac:picMkLst>
        </pc:picChg>
        <pc:picChg chg="add mod">
          <ac:chgData name="Yannick Harnisch" userId="a5ed45910a1102ab" providerId="Windows Live" clId="Web-{B0668B7A-4B3B-47F3-981C-9BE24CA3B179}" dt="2024-06-30T18:24:30.406" v="173" actId="1076"/>
          <ac:picMkLst>
            <pc:docMk/>
            <pc:sldMk cId="230742197" sldId="285"/>
            <ac:picMk id="11" creationId="{2BA5C8BC-DC44-7A89-C23C-E15C9875E2DF}"/>
          </ac:picMkLst>
        </pc:picChg>
        <pc:picChg chg="add del mod">
          <ac:chgData name="Yannick Harnisch" userId="a5ed45910a1102ab" providerId="Windows Live" clId="Web-{B0668B7A-4B3B-47F3-981C-9BE24CA3B179}" dt="2024-06-30T18:25:00.219" v="177"/>
          <ac:picMkLst>
            <pc:docMk/>
            <pc:sldMk cId="230742197" sldId="285"/>
            <ac:picMk id="15" creationId="{CA7B4278-7D1C-7608-B163-44BAD7FB6A98}"/>
          </ac:picMkLst>
        </pc:picChg>
        <pc:picChg chg="add mod">
          <ac:chgData name="Yannick Harnisch" userId="a5ed45910a1102ab" providerId="Windows Live" clId="Web-{B0668B7A-4B3B-47F3-981C-9BE24CA3B179}" dt="2024-06-30T18:25:12.110" v="182" actId="1076"/>
          <ac:picMkLst>
            <pc:docMk/>
            <pc:sldMk cId="230742197" sldId="285"/>
            <ac:picMk id="16" creationId="{FE053E2A-0203-7EE8-8A71-6984DB8A41FF}"/>
          </ac:picMkLst>
        </pc:picChg>
      </pc:sldChg>
      <pc:sldChg chg="addSp delSp modSp add ord replId addAnim delAnim">
        <pc:chgData name="Yannick Harnisch" userId="a5ed45910a1102ab" providerId="Windows Live" clId="Web-{B0668B7A-4B3B-47F3-981C-9BE24CA3B179}" dt="2024-06-30T20:16:00.161" v="246"/>
        <pc:sldMkLst>
          <pc:docMk/>
          <pc:sldMk cId="548423398" sldId="286"/>
        </pc:sldMkLst>
        <pc:spChg chg="add del mod">
          <ac:chgData name="Yannick Harnisch" userId="a5ed45910a1102ab" providerId="Windows Live" clId="Web-{B0668B7A-4B3B-47F3-981C-9BE24CA3B179}" dt="2024-06-30T20:04:20.534" v="215" actId="1076"/>
          <ac:spMkLst>
            <pc:docMk/>
            <pc:sldMk cId="548423398" sldId="286"/>
            <ac:spMk id="3" creationId="{44A622C8-FB5E-75E0-C87C-CE82CB0B8DB6}"/>
          </ac:spMkLst>
        </pc:spChg>
        <pc:spChg chg="add del mod">
          <ac:chgData name="Yannick Harnisch" userId="a5ed45910a1102ab" providerId="Windows Live" clId="Web-{B0668B7A-4B3B-47F3-981C-9BE24CA3B179}" dt="2024-06-30T20:03:43.392" v="209"/>
          <ac:spMkLst>
            <pc:docMk/>
            <pc:sldMk cId="548423398" sldId="286"/>
            <ac:spMk id="6" creationId="{D6AD1D74-7004-B459-657C-AAA933653E93}"/>
          </ac:spMkLst>
        </pc:spChg>
        <pc:picChg chg="add mod">
          <ac:chgData name="Yannick Harnisch" userId="a5ed45910a1102ab" providerId="Windows Live" clId="Web-{B0668B7A-4B3B-47F3-981C-9BE24CA3B179}" dt="2024-06-30T20:04:26.159" v="217" actId="14100"/>
          <ac:picMkLst>
            <pc:docMk/>
            <pc:sldMk cId="548423398" sldId="286"/>
            <ac:picMk id="4" creationId="{7BFCE4EA-6F3B-A778-C00F-3EC0C3405BB6}"/>
          </ac:picMkLst>
        </pc:picChg>
        <pc:picChg chg="add mod">
          <ac:chgData name="Yannick Harnisch" userId="a5ed45910a1102ab" providerId="Windows Live" clId="Web-{B0668B7A-4B3B-47F3-981C-9BE24CA3B179}" dt="2024-06-30T20:04:33.519" v="220" actId="1076"/>
          <ac:picMkLst>
            <pc:docMk/>
            <pc:sldMk cId="548423398" sldId="286"/>
            <ac:picMk id="7" creationId="{08B668C1-B5C0-9B2B-37AE-78493B5217A6}"/>
          </ac:picMkLst>
        </pc:picChg>
      </pc:sldChg>
    </pc:docChg>
  </pc:docChgLst>
  <pc:docChgLst>
    <pc:chgData name="Jannik Schwaß" userId="1c59fb7243fd364b" providerId="Windows Live" clId="Web-{AADC8C98-1A93-36BD-08E4-6B7241FC3CC4}"/>
    <pc:docChg chg="modSld">
      <pc:chgData name="Jannik Schwaß" userId="1c59fb7243fd364b" providerId="Windows Live" clId="Web-{AADC8C98-1A93-36BD-08E4-6B7241FC3CC4}" dt="2024-06-30T17:10:11.360" v="50" actId="20577"/>
      <pc:docMkLst>
        <pc:docMk/>
      </pc:docMkLst>
      <pc:sldChg chg="modSp">
        <pc:chgData name="Jannik Schwaß" userId="1c59fb7243fd364b" providerId="Windows Live" clId="Web-{AADC8C98-1A93-36BD-08E4-6B7241FC3CC4}" dt="2024-06-30T17:08:22.870" v="38" actId="20577"/>
        <pc:sldMkLst>
          <pc:docMk/>
          <pc:sldMk cId="742086891" sldId="260"/>
        </pc:sldMkLst>
        <pc:spChg chg="mod">
          <ac:chgData name="Jannik Schwaß" userId="1c59fb7243fd364b" providerId="Windows Live" clId="Web-{AADC8C98-1A93-36BD-08E4-6B7241FC3CC4}" dt="2024-06-30T17:08:22.870" v="38" actId="20577"/>
          <ac:spMkLst>
            <pc:docMk/>
            <pc:sldMk cId="742086891" sldId="260"/>
            <ac:spMk id="3" creationId="{89B4E0F4-C1F3-34C7-8505-6ACE2E60AB20}"/>
          </ac:spMkLst>
        </pc:spChg>
      </pc:sldChg>
      <pc:sldChg chg="modSp">
        <pc:chgData name="Jannik Schwaß" userId="1c59fb7243fd364b" providerId="Windows Live" clId="Web-{AADC8C98-1A93-36BD-08E4-6B7241FC3CC4}" dt="2024-06-30T17:09:00.606" v="41" actId="20577"/>
        <pc:sldMkLst>
          <pc:docMk/>
          <pc:sldMk cId="3162717505" sldId="261"/>
        </pc:sldMkLst>
        <pc:spChg chg="mod">
          <ac:chgData name="Jannik Schwaß" userId="1c59fb7243fd364b" providerId="Windows Live" clId="Web-{AADC8C98-1A93-36BD-08E4-6B7241FC3CC4}" dt="2024-06-30T17:09:00.606" v="41" actId="20577"/>
          <ac:spMkLst>
            <pc:docMk/>
            <pc:sldMk cId="3162717505" sldId="261"/>
            <ac:spMk id="6" creationId="{E999EA33-795F-0845-CFD5-D7A74BD08272}"/>
          </ac:spMkLst>
        </pc:spChg>
      </pc:sldChg>
      <pc:sldChg chg="modSp">
        <pc:chgData name="Jannik Schwaß" userId="1c59fb7243fd364b" providerId="Windows Live" clId="Web-{AADC8C98-1A93-36BD-08E4-6B7241FC3CC4}" dt="2024-06-30T17:10:11.360" v="50" actId="20577"/>
        <pc:sldMkLst>
          <pc:docMk/>
          <pc:sldMk cId="1834120338" sldId="263"/>
        </pc:sldMkLst>
        <pc:spChg chg="mod">
          <ac:chgData name="Jannik Schwaß" userId="1c59fb7243fd364b" providerId="Windows Live" clId="Web-{AADC8C98-1A93-36BD-08E4-6B7241FC3CC4}" dt="2024-06-30T17:09:39.312" v="45" actId="20577"/>
          <ac:spMkLst>
            <pc:docMk/>
            <pc:sldMk cId="1834120338" sldId="263"/>
            <ac:spMk id="2" creationId="{CC95E643-A749-5604-0E6C-052B3ED76962}"/>
          </ac:spMkLst>
        </pc:spChg>
        <pc:spChg chg="mod">
          <ac:chgData name="Jannik Schwaß" userId="1c59fb7243fd364b" providerId="Windows Live" clId="Web-{AADC8C98-1A93-36BD-08E4-6B7241FC3CC4}" dt="2024-06-30T17:10:11.360" v="50" actId="20577"/>
          <ac:spMkLst>
            <pc:docMk/>
            <pc:sldMk cId="1834120338" sldId="263"/>
            <ac:spMk id="3" creationId="{2E450F88-A0FB-4968-4C9C-CE15ACDA4135}"/>
          </ac:spMkLst>
        </pc:spChg>
      </pc:sldChg>
      <pc:sldChg chg="modSp">
        <pc:chgData name="Jannik Schwaß" userId="1c59fb7243fd364b" providerId="Windows Live" clId="Web-{AADC8C98-1A93-36BD-08E4-6B7241FC3CC4}" dt="2024-06-30T17:09:17.732" v="43" actId="20577"/>
        <pc:sldMkLst>
          <pc:docMk/>
          <pc:sldMk cId="751605710" sldId="268"/>
        </pc:sldMkLst>
        <pc:spChg chg="mod">
          <ac:chgData name="Jannik Schwaß" userId="1c59fb7243fd364b" providerId="Windows Live" clId="Web-{AADC8C98-1A93-36BD-08E4-6B7241FC3CC4}" dt="2024-06-30T17:09:17.732" v="43" actId="20577"/>
          <ac:spMkLst>
            <pc:docMk/>
            <pc:sldMk cId="751605710" sldId="268"/>
            <ac:spMk id="2" creationId="{6C7AAF73-8D19-C4AB-8F54-BBA93B58164D}"/>
          </ac:spMkLst>
        </pc:spChg>
      </pc:sldChg>
    </pc:docChg>
  </pc:docChgLst>
  <pc:docChgLst>
    <pc:chgData name="Tobias Knoll" userId="db913c908d87037b" providerId="Windows Live" clId="Web-{8351D86D-F871-4A94-BE13-F7D82ED45CE0}"/>
    <pc:docChg chg="modSld">
      <pc:chgData name="Tobias Knoll" userId="db913c908d87037b" providerId="Windows Live" clId="Web-{8351D86D-F871-4A94-BE13-F7D82ED45CE0}" dt="2024-06-29T17:58:33.021" v="27"/>
      <pc:docMkLst>
        <pc:docMk/>
      </pc:docMkLst>
      <pc:sldChg chg="addSp delSp modSp addAnim modAnim">
        <pc:chgData name="Tobias Knoll" userId="db913c908d87037b" providerId="Windows Live" clId="Web-{8351D86D-F871-4A94-BE13-F7D82ED45CE0}" dt="2024-06-29T17:58:33.021" v="27"/>
        <pc:sldMkLst>
          <pc:docMk/>
          <pc:sldMk cId="2335048854" sldId="280"/>
        </pc:sldMkLst>
        <pc:spChg chg="del">
          <ac:chgData name="Tobias Knoll" userId="db913c908d87037b" providerId="Windows Live" clId="Web-{8351D86D-F871-4A94-BE13-F7D82ED45CE0}" dt="2024-06-29T17:55:22.421" v="3"/>
          <ac:spMkLst>
            <pc:docMk/>
            <pc:sldMk cId="2335048854" sldId="280"/>
            <ac:spMk id="2" creationId="{369C6771-0A02-62D8-4A42-27C4DFDF27BE}"/>
          </ac:spMkLst>
        </pc:spChg>
        <pc:spChg chg="add del mod">
          <ac:chgData name="Tobias Knoll" userId="db913c908d87037b" providerId="Windows Live" clId="Web-{8351D86D-F871-4A94-BE13-F7D82ED45CE0}" dt="2024-06-29T17:55:25.499" v="4"/>
          <ac:spMkLst>
            <pc:docMk/>
            <pc:sldMk cId="2335048854" sldId="280"/>
            <ac:spMk id="8" creationId="{AFD95A16-9BF4-F661-830C-BB93BD1EF870}"/>
          </ac:spMkLst>
        </pc:spChg>
        <pc:picChg chg="mod">
          <ac:chgData name="Tobias Knoll" userId="db913c908d87037b" providerId="Windows Live" clId="Web-{8351D86D-F871-4A94-BE13-F7D82ED45CE0}" dt="2024-06-29T17:57:38.409" v="20" actId="1076"/>
          <ac:picMkLst>
            <pc:docMk/>
            <pc:sldMk cId="2335048854" sldId="280"/>
            <ac:picMk id="3" creationId="{F5DB877B-B478-3AB5-79E9-01FCFF0A6E5C}"/>
          </ac:picMkLst>
        </pc:picChg>
        <pc:picChg chg="mod">
          <ac:chgData name="Tobias Knoll" userId="db913c908d87037b" providerId="Windows Live" clId="Web-{8351D86D-F871-4A94-BE13-F7D82ED45CE0}" dt="2024-06-29T17:57:55.472" v="23" actId="1076"/>
          <ac:picMkLst>
            <pc:docMk/>
            <pc:sldMk cId="2335048854" sldId="280"/>
            <ac:picMk id="4" creationId="{313E4BB6-1041-40E1-840F-738B18697A7F}"/>
          </ac:picMkLst>
        </pc:picChg>
        <pc:picChg chg="mod">
          <ac:chgData name="Tobias Knoll" userId="db913c908d87037b" providerId="Windows Live" clId="Web-{8351D86D-F871-4A94-BE13-F7D82ED45CE0}" dt="2024-06-29T17:57:45.721" v="21" actId="1076"/>
          <ac:picMkLst>
            <pc:docMk/>
            <pc:sldMk cId="2335048854" sldId="280"/>
            <ac:picMk id="5" creationId="{BE892CB4-F0A7-511E-CC7D-8CAA825294A3}"/>
          </ac:picMkLst>
        </pc:picChg>
        <pc:picChg chg="add mod">
          <ac:chgData name="Tobias Knoll" userId="db913c908d87037b" providerId="Windows Live" clId="Web-{8351D86D-F871-4A94-BE13-F7D82ED45CE0}" dt="2024-06-29T17:57:59.675" v="24" actId="1076"/>
          <ac:picMkLst>
            <pc:docMk/>
            <pc:sldMk cId="2335048854" sldId="280"/>
            <ac:picMk id="6" creationId="{B77D9F90-B42A-6834-D3C0-8274B4411F0A}"/>
          </ac:picMkLst>
        </pc:picChg>
        <pc:picChg chg="mod">
          <ac:chgData name="Tobias Knoll" userId="db913c908d87037b" providerId="Windows Live" clId="Web-{8351D86D-F871-4A94-BE13-F7D82ED45CE0}" dt="2024-06-29T17:57:01.126" v="10" actId="1076"/>
          <ac:picMkLst>
            <pc:docMk/>
            <pc:sldMk cId="2335048854" sldId="280"/>
            <ac:picMk id="9" creationId="{D023BF74-7958-B7A5-1218-E086CE312B21}"/>
          </ac:picMkLst>
        </pc:picChg>
        <pc:picChg chg="mod modCrop">
          <ac:chgData name="Tobias Knoll" userId="db913c908d87037b" providerId="Windows Live" clId="Web-{8351D86D-F871-4A94-BE13-F7D82ED45CE0}" dt="2024-06-29T17:58:12.644" v="25" actId="1076"/>
          <ac:picMkLst>
            <pc:docMk/>
            <pc:sldMk cId="2335048854" sldId="280"/>
            <ac:picMk id="10" creationId="{73C82ACE-7811-775B-DA12-AB533DAE1607}"/>
          </ac:picMkLst>
        </pc:picChg>
      </pc:sldChg>
    </pc:docChg>
  </pc:docChgLst>
  <pc:docChgLst>
    <pc:chgData name="Jannik Schwaß" userId="1c59fb7243fd364b" providerId="Windows Live" clId="Web-{43711B6D-6745-D0E3-ABB3-7CDE5ED52F84}"/>
    <pc:docChg chg="modSld">
      <pc:chgData name="Jannik Schwaß" userId="1c59fb7243fd364b" providerId="Windows Live" clId="Web-{43711B6D-6745-D0E3-ABB3-7CDE5ED52F84}" dt="2024-06-26T12:34:53.589" v="1" actId="20577"/>
      <pc:docMkLst>
        <pc:docMk/>
      </pc:docMkLst>
      <pc:sldChg chg="modSp">
        <pc:chgData name="Jannik Schwaß" userId="1c59fb7243fd364b" providerId="Windows Live" clId="Web-{43711B6D-6745-D0E3-ABB3-7CDE5ED52F84}" dt="2024-06-26T12:34:53.589" v="1" actId="20577"/>
        <pc:sldMkLst>
          <pc:docMk/>
          <pc:sldMk cId="1834120338" sldId="263"/>
        </pc:sldMkLst>
        <pc:spChg chg="mod">
          <ac:chgData name="Jannik Schwaß" userId="1c59fb7243fd364b" providerId="Windows Live" clId="Web-{43711B6D-6745-D0E3-ABB3-7CDE5ED52F84}" dt="2024-06-26T12:34:53.589" v="1" actId="20577"/>
          <ac:spMkLst>
            <pc:docMk/>
            <pc:sldMk cId="1834120338" sldId="263"/>
            <ac:spMk id="3" creationId="{2E450F88-A0FB-4968-4C9C-CE15ACDA4135}"/>
          </ac:spMkLst>
        </pc:spChg>
      </pc:sldChg>
    </pc:docChg>
  </pc:docChgLst>
  <pc:docChgLst>
    <pc:chgData name="Tobias Knoll" userId="db913c908d87037b" providerId="Windows Live" clId="Web-{C413F53B-42F9-401E-8106-C3064502853C}"/>
    <pc:docChg chg="modSld">
      <pc:chgData name="Tobias Knoll" userId="db913c908d87037b" providerId="Windows Live" clId="Web-{C413F53B-42F9-401E-8106-C3064502853C}" dt="2024-06-29T16:11:35.699" v="0" actId="14100"/>
      <pc:docMkLst>
        <pc:docMk/>
      </pc:docMkLst>
      <pc:sldChg chg="modSp">
        <pc:chgData name="Tobias Knoll" userId="db913c908d87037b" providerId="Windows Live" clId="Web-{C413F53B-42F9-401E-8106-C3064502853C}" dt="2024-06-29T16:11:35.699" v="0" actId="14100"/>
        <pc:sldMkLst>
          <pc:docMk/>
          <pc:sldMk cId="964752160" sldId="274"/>
        </pc:sldMkLst>
        <pc:spChg chg="mod">
          <ac:chgData name="Tobias Knoll" userId="db913c908d87037b" providerId="Windows Live" clId="Web-{C413F53B-42F9-401E-8106-C3064502853C}" dt="2024-06-29T16:11:35.699" v="0" actId="14100"/>
          <ac:spMkLst>
            <pc:docMk/>
            <pc:sldMk cId="964752160" sldId="274"/>
            <ac:spMk id="3" creationId="{9540647D-9847-0BF1-1FEE-A5888818CD6D}"/>
          </ac:spMkLst>
        </pc:spChg>
      </pc:sldChg>
    </pc:docChg>
  </pc:docChgLst>
  <pc:docChgLst>
    <pc:chgData name="Jannik Schwaß" userId="1c59fb7243fd364b" providerId="Windows Live" clId="Web-{8CF002FE-09C7-CE24-DB0E-152E80170B27}"/>
    <pc:docChg chg="modSld">
      <pc:chgData name="Jannik Schwaß" userId="1c59fb7243fd364b" providerId="Windows Live" clId="Web-{8CF002FE-09C7-CE24-DB0E-152E80170B27}" dt="2024-06-27T19:25:02.437" v="23" actId="20577"/>
      <pc:docMkLst>
        <pc:docMk/>
      </pc:docMkLst>
      <pc:sldChg chg="modSp">
        <pc:chgData name="Jannik Schwaß" userId="1c59fb7243fd364b" providerId="Windows Live" clId="Web-{8CF002FE-09C7-CE24-DB0E-152E80170B27}" dt="2024-06-27T19:25:02.437" v="23" actId="20577"/>
        <pc:sldMkLst>
          <pc:docMk/>
          <pc:sldMk cId="1834120338" sldId="263"/>
        </pc:sldMkLst>
        <pc:spChg chg="mod">
          <ac:chgData name="Jannik Schwaß" userId="1c59fb7243fd364b" providerId="Windows Live" clId="Web-{8CF002FE-09C7-CE24-DB0E-152E80170B27}" dt="2024-06-27T19:25:02.437" v="23" actId="20577"/>
          <ac:spMkLst>
            <pc:docMk/>
            <pc:sldMk cId="1834120338" sldId="263"/>
            <ac:spMk id="3" creationId="{2E450F88-A0FB-4968-4C9C-CE15ACDA4135}"/>
          </ac:spMkLst>
        </pc:spChg>
      </pc:sldChg>
    </pc:docChg>
  </pc:docChgLst>
  <pc:docChgLst>
    <pc:chgData name="Tobias Knoll" userId="db913c908d87037b" providerId="Windows Live" clId="Web-{4BF5DB7F-A4DA-40FD-9E31-606F39691F30}"/>
    <pc:docChg chg="modSld">
      <pc:chgData name="Tobias Knoll" userId="db913c908d87037b" providerId="Windows Live" clId="Web-{4BF5DB7F-A4DA-40FD-9E31-606F39691F30}" dt="2024-06-27T18:39:27.357" v="8" actId="20577"/>
      <pc:docMkLst>
        <pc:docMk/>
      </pc:docMkLst>
      <pc:sldChg chg="modSp">
        <pc:chgData name="Tobias Knoll" userId="db913c908d87037b" providerId="Windows Live" clId="Web-{4BF5DB7F-A4DA-40FD-9E31-606F39691F30}" dt="2024-06-27T18:39:27.357" v="8" actId="20577"/>
        <pc:sldMkLst>
          <pc:docMk/>
          <pc:sldMk cId="751605710" sldId="268"/>
        </pc:sldMkLst>
        <pc:spChg chg="mod">
          <ac:chgData name="Tobias Knoll" userId="db913c908d87037b" providerId="Windows Live" clId="Web-{4BF5DB7F-A4DA-40FD-9E31-606F39691F30}" dt="2024-06-27T18:39:27.357" v="8" actId="20577"/>
          <ac:spMkLst>
            <pc:docMk/>
            <pc:sldMk cId="751605710" sldId="268"/>
            <ac:spMk id="3" creationId="{453C0524-1B8C-9963-3B27-B618823F498A}"/>
          </ac:spMkLst>
        </pc:spChg>
      </pc:sldChg>
      <pc:sldChg chg="mod modShow">
        <pc:chgData name="Tobias Knoll" userId="db913c908d87037b" providerId="Windows Live" clId="Web-{4BF5DB7F-A4DA-40FD-9E31-606F39691F30}" dt="2024-06-27T17:58:51.131" v="0"/>
        <pc:sldMkLst>
          <pc:docMk/>
          <pc:sldMk cId="1009218648" sldId="275"/>
        </pc:sldMkLst>
      </pc:sldChg>
    </pc:docChg>
  </pc:docChgLst>
  <pc:docChgLst>
    <pc:chgData name="Lukas Diettrich" userId="5edf84e689c1b03e" providerId="Windows Live" clId="Web-{B9010474-7FA3-4D7D-8D2D-E32FD8D804C3}"/>
    <pc:docChg chg="modSld">
      <pc:chgData name="Lukas Diettrich" userId="5edf84e689c1b03e" providerId="Windows Live" clId="Web-{B9010474-7FA3-4D7D-8D2D-E32FD8D804C3}" dt="2024-06-29T08:01:04.700" v="24" actId="20577"/>
      <pc:docMkLst>
        <pc:docMk/>
      </pc:docMkLst>
      <pc:sldChg chg="modSp">
        <pc:chgData name="Lukas Diettrich" userId="5edf84e689c1b03e" providerId="Windows Live" clId="Web-{B9010474-7FA3-4D7D-8D2D-E32FD8D804C3}" dt="2024-06-29T07:59:27.370" v="13" actId="20577"/>
        <pc:sldMkLst>
          <pc:docMk/>
          <pc:sldMk cId="3045363184" sldId="262"/>
        </pc:sldMkLst>
        <pc:spChg chg="mod">
          <ac:chgData name="Lukas Diettrich" userId="5edf84e689c1b03e" providerId="Windows Live" clId="Web-{B9010474-7FA3-4D7D-8D2D-E32FD8D804C3}" dt="2024-06-29T07:59:27.370" v="13" actId="20577"/>
          <ac:spMkLst>
            <pc:docMk/>
            <pc:sldMk cId="3045363184" sldId="262"/>
            <ac:spMk id="3" creationId="{44A622C8-FB5E-75E0-C87C-CE82CB0B8DB6}"/>
          </ac:spMkLst>
        </pc:spChg>
      </pc:sldChg>
      <pc:sldChg chg="modSp">
        <pc:chgData name="Lukas Diettrich" userId="5edf84e689c1b03e" providerId="Windows Live" clId="Web-{B9010474-7FA3-4D7D-8D2D-E32FD8D804C3}" dt="2024-06-29T08:01:04.700" v="24" actId="20577"/>
        <pc:sldMkLst>
          <pc:docMk/>
          <pc:sldMk cId="272149310" sldId="277"/>
        </pc:sldMkLst>
        <pc:spChg chg="mod">
          <ac:chgData name="Lukas Diettrich" userId="5edf84e689c1b03e" providerId="Windows Live" clId="Web-{B9010474-7FA3-4D7D-8D2D-E32FD8D804C3}" dt="2024-06-29T08:01:04.700" v="24" actId="20577"/>
          <ac:spMkLst>
            <pc:docMk/>
            <pc:sldMk cId="272149310" sldId="277"/>
            <ac:spMk id="3" creationId="{44A622C8-FB5E-75E0-C87C-CE82CB0B8DB6}"/>
          </ac:spMkLst>
        </pc:spChg>
      </pc:sldChg>
    </pc:docChg>
  </pc:docChgLst>
  <pc:docChgLst>
    <pc:chgData name="Yannick Harnisch" userId="a5ed45910a1102ab" providerId="Windows Live" clId="Web-{499F25D6-7791-466C-AD4E-3D60C902E25A}"/>
    <pc:docChg chg="modSld">
      <pc:chgData name="Yannick Harnisch" userId="a5ed45910a1102ab" providerId="Windows Live" clId="Web-{499F25D6-7791-466C-AD4E-3D60C902E25A}" dt="2024-07-01T10:21:22.938" v="16"/>
      <pc:docMkLst>
        <pc:docMk/>
      </pc:docMkLst>
      <pc:sldChg chg="addAnim delAnim">
        <pc:chgData name="Yannick Harnisch" userId="a5ed45910a1102ab" providerId="Windows Live" clId="Web-{499F25D6-7791-466C-AD4E-3D60C902E25A}" dt="2024-07-01T10:21:22.938" v="16"/>
        <pc:sldMkLst>
          <pc:docMk/>
          <pc:sldMk cId="1577499883" sldId="256"/>
        </pc:sldMkLst>
      </pc:sldChg>
      <pc:sldChg chg="modSp">
        <pc:chgData name="Yannick Harnisch" userId="a5ed45910a1102ab" providerId="Windows Live" clId="Web-{499F25D6-7791-466C-AD4E-3D60C902E25A}" dt="2024-07-01T09:14:30.770" v="14" actId="20577"/>
        <pc:sldMkLst>
          <pc:docMk/>
          <pc:sldMk cId="230742197" sldId="285"/>
        </pc:sldMkLst>
        <pc:spChg chg="mod">
          <ac:chgData name="Yannick Harnisch" userId="a5ed45910a1102ab" providerId="Windows Live" clId="Web-{499F25D6-7791-466C-AD4E-3D60C902E25A}" dt="2024-07-01T09:14:30.770" v="14" actId="20577"/>
          <ac:spMkLst>
            <pc:docMk/>
            <pc:sldMk cId="230742197" sldId="285"/>
            <ac:spMk id="14" creationId="{15E441D8-7A31-1ACD-9AAC-34F1720D92EB}"/>
          </ac:spMkLst>
        </pc:spChg>
      </pc:sldChg>
    </pc:docChg>
  </pc:docChgLst>
  <pc:docChgLst>
    <pc:chgData name="Jannik Schwaß" userId="1c59fb7243fd364b" providerId="Windows Live" clId="Web-{17C3D2BA-999F-2CF0-51EE-822B568B74A7}"/>
    <pc:docChg chg="modSld">
      <pc:chgData name="Jannik Schwaß" userId="1c59fb7243fd364b" providerId="Windows Live" clId="Web-{17C3D2BA-999F-2CF0-51EE-822B568B74A7}" dt="2024-06-24T15:53:12.093" v="2"/>
      <pc:docMkLst>
        <pc:docMk/>
      </pc:docMkLst>
      <pc:sldChg chg="modSp modTransition">
        <pc:chgData name="Jannik Schwaß" userId="1c59fb7243fd364b" providerId="Windows Live" clId="Web-{17C3D2BA-999F-2CF0-51EE-822B568B74A7}" dt="2024-06-24T15:53:12.093" v="2"/>
        <pc:sldMkLst>
          <pc:docMk/>
          <pc:sldMk cId="751605710" sldId="268"/>
        </pc:sldMkLst>
        <pc:spChg chg="mod">
          <ac:chgData name="Jannik Schwaß" userId="1c59fb7243fd364b" providerId="Windows Live" clId="Web-{17C3D2BA-999F-2CF0-51EE-822B568B74A7}" dt="2024-06-24T15:10:30.525" v="1" actId="20577"/>
          <ac:spMkLst>
            <pc:docMk/>
            <pc:sldMk cId="751605710" sldId="268"/>
            <ac:spMk id="3" creationId="{453C0524-1B8C-9963-3B27-B618823F498A}"/>
          </ac:spMkLst>
        </pc:spChg>
      </pc:sldChg>
    </pc:docChg>
  </pc:docChgLst>
  <pc:docChgLst>
    <pc:chgData name="Lukas Diettrich" userId="5edf84e689c1b03e" providerId="Windows Live" clId="Web-{1E1B0200-2060-4FB2-8C81-B31545DC2639}"/>
    <pc:docChg chg="modSld">
      <pc:chgData name="Lukas Diettrich" userId="5edf84e689c1b03e" providerId="Windows Live" clId="Web-{1E1B0200-2060-4FB2-8C81-B31545DC2639}" dt="2024-06-30T19:23:00.010" v="12" actId="20577"/>
      <pc:docMkLst>
        <pc:docMk/>
      </pc:docMkLst>
      <pc:sldChg chg="modSp">
        <pc:chgData name="Lukas Diettrich" userId="5edf84e689c1b03e" providerId="Windows Live" clId="Web-{1E1B0200-2060-4FB2-8C81-B31545DC2639}" dt="2024-06-30T19:22:45.916" v="7" actId="20577"/>
        <pc:sldMkLst>
          <pc:docMk/>
          <pc:sldMk cId="3045363184" sldId="262"/>
        </pc:sldMkLst>
        <pc:spChg chg="mod">
          <ac:chgData name="Lukas Diettrich" userId="5edf84e689c1b03e" providerId="Windows Live" clId="Web-{1E1B0200-2060-4FB2-8C81-B31545DC2639}" dt="2024-06-30T19:22:45.916" v="7" actId="20577"/>
          <ac:spMkLst>
            <pc:docMk/>
            <pc:sldMk cId="3045363184" sldId="262"/>
            <ac:spMk id="3" creationId="{44A622C8-FB5E-75E0-C87C-CE82CB0B8DB6}"/>
          </ac:spMkLst>
        </pc:spChg>
      </pc:sldChg>
      <pc:sldChg chg="modSp">
        <pc:chgData name="Lukas Diettrich" userId="5edf84e689c1b03e" providerId="Windows Live" clId="Web-{1E1B0200-2060-4FB2-8C81-B31545DC2639}" dt="2024-06-30T19:23:00.010" v="12" actId="20577"/>
        <pc:sldMkLst>
          <pc:docMk/>
          <pc:sldMk cId="654859455" sldId="282"/>
        </pc:sldMkLst>
        <pc:spChg chg="mod">
          <ac:chgData name="Lukas Diettrich" userId="5edf84e689c1b03e" providerId="Windows Live" clId="Web-{1E1B0200-2060-4FB2-8C81-B31545DC2639}" dt="2024-06-30T19:23:00.010" v="12" actId="20577"/>
          <ac:spMkLst>
            <pc:docMk/>
            <pc:sldMk cId="654859455" sldId="282"/>
            <ac:spMk id="3" creationId="{44A622C8-FB5E-75E0-C87C-CE82CB0B8DB6}"/>
          </ac:spMkLst>
        </pc:spChg>
      </pc:sldChg>
    </pc:docChg>
  </pc:docChgLst>
  <pc:docChgLst>
    <pc:chgData name="Lukas Diettrich" userId="5edf84e689c1b03e" providerId="Windows Live" clId="Web-{A71BD049-7370-4052-AAED-2BBF1D9A3375}"/>
    <pc:docChg chg="addSld modSld">
      <pc:chgData name="Lukas Diettrich" userId="5edf84e689c1b03e" providerId="Windows Live" clId="Web-{A71BD049-7370-4052-AAED-2BBF1D9A3375}" dt="2024-06-27T18:36:52.005" v="119" actId="20577"/>
      <pc:docMkLst>
        <pc:docMk/>
      </pc:docMkLst>
      <pc:sldChg chg="modSp">
        <pc:chgData name="Lukas Diettrich" userId="5edf84e689c1b03e" providerId="Windows Live" clId="Web-{A71BD049-7370-4052-AAED-2BBF1D9A3375}" dt="2024-06-27T18:36:44.489" v="117" actId="20577"/>
        <pc:sldMkLst>
          <pc:docMk/>
          <pc:sldMk cId="3045363184" sldId="262"/>
        </pc:sldMkLst>
        <pc:spChg chg="mod">
          <ac:chgData name="Lukas Diettrich" userId="5edf84e689c1b03e" providerId="Windows Live" clId="Web-{A71BD049-7370-4052-AAED-2BBF1D9A3375}" dt="2024-06-27T18:36:44.489" v="117" actId="20577"/>
          <ac:spMkLst>
            <pc:docMk/>
            <pc:sldMk cId="3045363184" sldId="262"/>
            <ac:spMk id="3" creationId="{44A622C8-FB5E-75E0-C87C-CE82CB0B8DB6}"/>
          </ac:spMkLst>
        </pc:spChg>
      </pc:sldChg>
      <pc:sldChg chg="addSp delSp modSp add replId">
        <pc:chgData name="Lukas Diettrich" userId="5edf84e689c1b03e" providerId="Windows Live" clId="Web-{A71BD049-7370-4052-AAED-2BBF1D9A3375}" dt="2024-06-27T18:36:52.005" v="119" actId="20577"/>
        <pc:sldMkLst>
          <pc:docMk/>
          <pc:sldMk cId="272149310" sldId="277"/>
        </pc:sldMkLst>
        <pc:spChg chg="del">
          <ac:chgData name="Lukas Diettrich" userId="5edf84e689c1b03e" providerId="Windows Live" clId="Web-{A71BD049-7370-4052-AAED-2BBF1D9A3375}" dt="2024-06-27T18:35:41.784" v="100"/>
          <ac:spMkLst>
            <pc:docMk/>
            <pc:sldMk cId="272149310" sldId="277"/>
            <ac:spMk id="2" creationId="{3AFD9864-3337-F4B5-9988-36715A0CAC1C}"/>
          </ac:spMkLst>
        </pc:spChg>
        <pc:spChg chg="mod">
          <ac:chgData name="Lukas Diettrich" userId="5edf84e689c1b03e" providerId="Windows Live" clId="Web-{A71BD049-7370-4052-AAED-2BBF1D9A3375}" dt="2024-06-27T18:36:52.005" v="119" actId="20577"/>
          <ac:spMkLst>
            <pc:docMk/>
            <pc:sldMk cId="272149310" sldId="277"/>
            <ac:spMk id="3" creationId="{44A622C8-FB5E-75E0-C87C-CE82CB0B8DB6}"/>
          </ac:spMkLst>
        </pc:spChg>
        <pc:spChg chg="add del mod">
          <ac:chgData name="Lukas Diettrich" userId="5edf84e689c1b03e" providerId="Windows Live" clId="Web-{A71BD049-7370-4052-AAED-2BBF1D9A3375}" dt="2024-06-27T18:36:06.534" v="106"/>
          <ac:spMkLst>
            <pc:docMk/>
            <pc:sldMk cId="272149310" sldId="277"/>
            <ac:spMk id="5" creationId="{1F9DB444-705C-EE58-8062-6BFCF1EF6606}"/>
          </ac:spMkLst>
        </pc:spChg>
      </pc:sldChg>
    </pc:docChg>
  </pc:docChgLst>
  <pc:docChgLst>
    <pc:chgData name="Jannik Schwaß" userId="1c59fb7243fd364b" providerId="Windows Live" clId="Web-{D41E2D2A-A59C-5376-04C6-5B02EFA97197}"/>
    <pc:docChg chg="addSld modSld sldOrd">
      <pc:chgData name="Jannik Schwaß" userId="1c59fb7243fd364b" providerId="Windows Live" clId="Web-{D41E2D2A-A59C-5376-04C6-5B02EFA97197}" dt="2024-06-17T08:35:45.138" v="176" actId="20577"/>
      <pc:docMkLst>
        <pc:docMk/>
      </pc:docMkLst>
      <pc:sldChg chg="modSp">
        <pc:chgData name="Jannik Schwaß" userId="1c59fb7243fd364b" providerId="Windows Live" clId="Web-{D41E2D2A-A59C-5376-04C6-5B02EFA97197}" dt="2024-06-17T08:29:02.594" v="33" actId="20577"/>
        <pc:sldMkLst>
          <pc:docMk/>
          <pc:sldMk cId="1577499883" sldId="256"/>
        </pc:sldMkLst>
        <pc:spChg chg="mod">
          <ac:chgData name="Jannik Schwaß" userId="1c59fb7243fd364b" providerId="Windows Live" clId="Web-{D41E2D2A-A59C-5376-04C6-5B02EFA97197}" dt="2024-06-17T08:28:22.607" v="3" actId="20577"/>
          <ac:spMkLst>
            <pc:docMk/>
            <pc:sldMk cId="1577499883" sldId="256"/>
            <ac:spMk id="2" creationId="{00000000-0000-0000-0000-000000000000}"/>
          </ac:spMkLst>
        </pc:spChg>
        <pc:spChg chg="mod">
          <ac:chgData name="Jannik Schwaß" userId="1c59fb7243fd364b" providerId="Windows Live" clId="Web-{D41E2D2A-A59C-5376-04C6-5B02EFA97197}" dt="2024-06-17T08:29:02.594" v="33" actId="20577"/>
          <ac:spMkLst>
            <pc:docMk/>
            <pc:sldMk cId="1577499883" sldId="256"/>
            <ac:spMk id="3" creationId="{00000000-0000-0000-0000-000000000000}"/>
          </ac:spMkLst>
        </pc:spChg>
      </pc:sldChg>
      <pc:sldChg chg="modSp new">
        <pc:chgData name="Jannik Schwaß" userId="1c59fb7243fd364b" providerId="Windows Live" clId="Web-{D41E2D2A-A59C-5376-04C6-5B02EFA97197}" dt="2024-06-17T08:33:50.020" v="145" actId="20577"/>
        <pc:sldMkLst>
          <pc:docMk/>
          <pc:sldMk cId="3493079775" sldId="257"/>
        </pc:sldMkLst>
        <pc:spChg chg="mod">
          <ac:chgData name="Jannik Schwaß" userId="1c59fb7243fd364b" providerId="Windows Live" clId="Web-{D41E2D2A-A59C-5376-04C6-5B02EFA97197}" dt="2024-06-17T08:29:11.704" v="40" actId="20577"/>
          <ac:spMkLst>
            <pc:docMk/>
            <pc:sldMk cId="3493079775" sldId="257"/>
            <ac:spMk id="2" creationId="{36ABA9CE-A013-A4FE-DB40-70D87EB5E6CE}"/>
          </ac:spMkLst>
        </pc:spChg>
        <pc:spChg chg="mod">
          <ac:chgData name="Jannik Schwaß" userId="1c59fb7243fd364b" providerId="Windows Live" clId="Web-{D41E2D2A-A59C-5376-04C6-5B02EFA97197}" dt="2024-06-17T08:33:50.020" v="145" actId="20577"/>
          <ac:spMkLst>
            <pc:docMk/>
            <pc:sldMk cId="3493079775" sldId="257"/>
            <ac:spMk id="3" creationId="{C4317849-9AC5-78EB-F8E2-60212C2F122A}"/>
          </ac:spMkLst>
        </pc:spChg>
      </pc:sldChg>
      <pc:sldChg chg="modSp new">
        <pc:chgData name="Jannik Schwaß" userId="1c59fb7243fd364b" providerId="Windows Live" clId="Web-{D41E2D2A-A59C-5376-04C6-5B02EFA97197}" dt="2024-06-17T08:34:08.006" v="150" actId="20577"/>
        <pc:sldMkLst>
          <pc:docMk/>
          <pc:sldMk cId="2014597873" sldId="258"/>
        </pc:sldMkLst>
        <pc:spChg chg="mod">
          <ac:chgData name="Jannik Schwaß" userId="1c59fb7243fd364b" providerId="Windows Live" clId="Web-{D41E2D2A-A59C-5376-04C6-5B02EFA97197}" dt="2024-06-17T08:34:08.006" v="150" actId="20577"/>
          <ac:spMkLst>
            <pc:docMk/>
            <pc:sldMk cId="2014597873" sldId="258"/>
            <ac:spMk id="2" creationId="{08AD613B-815C-27A1-EE1F-6A1734C56DD4}"/>
          </ac:spMkLst>
        </pc:spChg>
      </pc:sldChg>
      <pc:sldChg chg="modSp new">
        <pc:chgData name="Jannik Schwaß" userId="1c59fb7243fd364b" providerId="Windows Live" clId="Web-{D41E2D2A-A59C-5376-04C6-5B02EFA97197}" dt="2024-06-17T08:34:25.132" v="154" actId="20577"/>
        <pc:sldMkLst>
          <pc:docMk/>
          <pc:sldMk cId="1630110660" sldId="259"/>
        </pc:sldMkLst>
        <pc:spChg chg="mod">
          <ac:chgData name="Jannik Schwaß" userId="1c59fb7243fd364b" providerId="Windows Live" clId="Web-{D41E2D2A-A59C-5376-04C6-5B02EFA97197}" dt="2024-06-17T08:34:25.132" v="154" actId="20577"/>
          <ac:spMkLst>
            <pc:docMk/>
            <pc:sldMk cId="1630110660" sldId="259"/>
            <ac:spMk id="2" creationId="{369C6771-0A02-62D8-4A42-27C4DFDF27BE}"/>
          </ac:spMkLst>
        </pc:spChg>
      </pc:sldChg>
      <pc:sldChg chg="modSp new ord">
        <pc:chgData name="Jannik Schwaß" userId="1c59fb7243fd364b" providerId="Windows Live" clId="Web-{D41E2D2A-A59C-5376-04C6-5B02EFA97197}" dt="2024-06-17T08:34:44.571" v="159" actId="20577"/>
        <pc:sldMkLst>
          <pc:docMk/>
          <pc:sldMk cId="742086891" sldId="260"/>
        </pc:sldMkLst>
        <pc:spChg chg="mod">
          <ac:chgData name="Jannik Schwaß" userId="1c59fb7243fd364b" providerId="Windows Live" clId="Web-{D41E2D2A-A59C-5376-04C6-5B02EFA97197}" dt="2024-06-17T08:34:44.571" v="159" actId="20577"/>
          <ac:spMkLst>
            <pc:docMk/>
            <pc:sldMk cId="742086891" sldId="260"/>
            <ac:spMk id="2" creationId="{148ABAEA-0F59-242C-F59F-3D18D4A6969E}"/>
          </ac:spMkLst>
        </pc:spChg>
      </pc:sldChg>
      <pc:sldChg chg="modSp new">
        <pc:chgData name="Jannik Schwaß" userId="1c59fb7243fd364b" providerId="Windows Live" clId="Web-{D41E2D2A-A59C-5376-04C6-5B02EFA97197}" dt="2024-06-17T08:34:54.853" v="163" actId="20577"/>
        <pc:sldMkLst>
          <pc:docMk/>
          <pc:sldMk cId="3162717505" sldId="261"/>
        </pc:sldMkLst>
        <pc:spChg chg="mod">
          <ac:chgData name="Jannik Schwaß" userId="1c59fb7243fd364b" providerId="Windows Live" clId="Web-{D41E2D2A-A59C-5376-04C6-5B02EFA97197}" dt="2024-06-17T08:34:54.853" v="163" actId="20577"/>
          <ac:spMkLst>
            <pc:docMk/>
            <pc:sldMk cId="3162717505" sldId="261"/>
            <ac:spMk id="2" creationId="{0057F202-DF36-5EB2-AA09-0338B2F1C2DB}"/>
          </ac:spMkLst>
        </pc:spChg>
      </pc:sldChg>
      <pc:sldChg chg="modSp new">
        <pc:chgData name="Jannik Schwaß" userId="1c59fb7243fd364b" providerId="Windows Live" clId="Web-{D41E2D2A-A59C-5376-04C6-5B02EFA97197}" dt="2024-06-17T08:35:03.807" v="167" actId="20577"/>
        <pc:sldMkLst>
          <pc:docMk/>
          <pc:sldMk cId="3045363184" sldId="262"/>
        </pc:sldMkLst>
        <pc:spChg chg="mod">
          <ac:chgData name="Jannik Schwaß" userId="1c59fb7243fd364b" providerId="Windows Live" clId="Web-{D41E2D2A-A59C-5376-04C6-5B02EFA97197}" dt="2024-06-17T08:35:03.807" v="167" actId="20577"/>
          <ac:spMkLst>
            <pc:docMk/>
            <pc:sldMk cId="3045363184" sldId="262"/>
            <ac:spMk id="2" creationId="{3AFD9864-3337-F4B5-9988-36715A0CAC1C}"/>
          </ac:spMkLst>
        </pc:spChg>
      </pc:sldChg>
      <pc:sldChg chg="modSp new">
        <pc:chgData name="Jannik Schwaß" userId="1c59fb7243fd364b" providerId="Windows Live" clId="Web-{D41E2D2A-A59C-5376-04C6-5B02EFA97197}" dt="2024-06-17T08:35:25.918" v="172" actId="20577"/>
        <pc:sldMkLst>
          <pc:docMk/>
          <pc:sldMk cId="1834120338" sldId="263"/>
        </pc:sldMkLst>
        <pc:spChg chg="mod">
          <ac:chgData name="Jannik Schwaß" userId="1c59fb7243fd364b" providerId="Windows Live" clId="Web-{D41E2D2A-A59C-5376-04C6-5B02EFA97197}" dt="2024-06-17T08:35:25.918" v="172" actId="20577"/>
          <ac:spMkLst>
            <pc:docMk/>
            <pc:sldMk cId="1834120338" sldId="263"/>
            <ac:spMk id="2" creationId="{CC95E643-A749-5604-0E6C-052B3ED76962}"/>
          </ac:spMkLst>
        </pc:spChg>
      </pc:sldChg>
      <pc:sldChg chg="modSp new">
        <pc:chgData name="Jannik Schwaß" userId="1c59fb7243fd364b" providerId="Windows Live" clId="Web-{D41E2D2A-A59C-5376-04C6-5B02EFA97197}" dt="2024-06-17T08:35:45.138" v="176" actId="20577"/>
        <pc:sldMkLst>
          <pc:docMk/>
          <pc:sldMk cId="1665868635" sldId="264"/>
        </pc:sldMkLst>
        <pc:spChg chg="mod">
          <ac:chgData name="Jannik Schwaß" userId="1c59fb7243fd364b" providerId="Windows Live" clId="Web-{D41E2D2A-A59C-5376-04C6-5B02EFA97197}" dt="2024-06-17T08:35:45.138" v="176" actId="20577"/>
          <ac:spMkLst>
            <pc:docMk/>
            <pc:sldMk cId="1665868635" sldId="264"/>
            <ac:spMk id="2" creationId="{F0005F7D-F3D2-D838-877D-685273581C98}"/>
          </ac:spMkLst>
        </pc:spChg>
      </pc:sldChg>
    </pc:docChg>
  </pc:docChgLst>
  <pc:docChgLst>
    <pc:chgData name="Lukas Diettrich" userId="5edf84e689c1b03e" providerId="Windows Live" clId="Web-{63C4B513-E923-4E5A-AEFF-D020C60255B3}"/>
    <pc:docChg chg="modSld">
      <pc:chgData name="Lukas Diettrich" userId="5edf84e689c1b03e" providerId="Windows Live" clId="Web-{63C4B513-E923-4E5A-AEFF-D020C60255B3}" dt="2024-06-26T08:43:15.499" v="29" actId="20577"/>
      <pc:docMkLst>
        <pc:docMk/>
      </pc:docMkLst>
      <pc:sldChg chg="modSp">
        <pc:chgData name="Lukas Diettrich" userId="5edf84e689c1b03e" providerId="Windows Live" clId="Web-{63C4B513-E923-4E5A-AEFF-D020C60255B3}" dt="2024-06-26T08:43:15.499" v="29" actId="20577"/>
        <pc:sldMkLst>
          <pc:docMk/>
          <pc:sldMk cId="3045363184" sldId="262"/>
        </pc:sldMkLst>
        <pc:spChg chg="mod">
          <ac:chgData name="Lukas Diettrich" userId="5edf84e689c1b03e" providerId="Windows Live" clId="Web-{63C4B513-E923-4E5A-AEFF-D020C60255B3}" dt="2024-06-26T08:43:15.499" v="29" actId="20577"/>
          <ac:spMkLst>
            <pc:docMk/>
            <pc:sldMk cId="3045363184" sldId="262"/>
            <ac:spMk id="3" creationId="{44A622C8-FB5E-75E0-C87C-CE82CB0B8DB6}"/>
          </ac:spMkLst>
        </pc:spChg>
      </pc:sldChg>
    </pc:docChg>
  </pc:docChgLst>
  <pc:docChgLst>
    <pc:chgData name="a b" userId="b90e7cc60d08d1ea" providerId="Windows Live" clId="Web-{DF5C0BD3-98F5-7F23-AB4E-DED31839F565}"/>
    <pc:docChg chg="modSld">
      <pc:chgData name="a b" userId="b90e7cc60d08d1ea" providerId="Windows Live" clId="Web-{DF5C0BD3-98F5-7F23-AB4E-DED31839F565}" dt="2024-06-24T15:59:20.670" v="29" actId="20577"/>
      <pc:docMkLst>
        <pc:docMk/>
      </pc:docMkLst>
      <pc:sldChg chg="modSp">
        <pc:chgData name="a b" userId="b90e7cc60d08d1ea" providerId="Windows Live" clId="Web-{DF5C0BD3-98F5-7F23-AB4E-DED31839F565}" dt="2024-06-24T15:59:20.670" v="29" actId="20577"/>
        <pc:sldMkLst>
          <pc:docMk/>
          <pc:sldMk cId="3493079775" sldId="257"/>
        </pc:sldMkLst>
        <pc:spChg chg="mod">
          <ac:chgData name="a b" userId="b90e7cc60d08d1ea" providerId="Windows Live" clId="Web-{DF5C0BD3-98F5-7F23-AB4E-DED31839F565}" dt="2024-06-24T15:59:20.670" v="29" actId="20577"/>
          <ac:spMkLst>
            <pc:docMk/>
            <pc:sldMk cId="3493079775" sldId="257"/>
            <ac:spMk id="3" creationId="{C4317849-9AC5-78EB-F8E2-60212C2F122A}"/>
          </ac:spMkLst>
        </pc:spChg>
      </pc:sldChg>
      <pc:sldChg chg="modSp">
        <pc:chgData name="a b" userId="b90e7cc60d08d1ea" providerId="Windows Live" clId="Web-{DF5C0BD3-98F5-7F23-AB4E-DED31839F565}" dt="2024-06-24T15:52:40.766" v="21" actId="20577"/>
        <pc:sldMkLst>
          <pc:docMk/>
          <pc:sldMk cId="2014597873" sldId="258"/>
        </pc:sldMkLst>
        <pc:spChg chg="mod">
          <ac:chgData name="a b" userId="b90e7cc60d08d1ea" providerId="Windows Live" clId="Web-{DF5C0BD3-98F5-7F23-AB4E-DED31839F565}" dt="2024-06-24T15:52:40.766" v="21" actId="20577"/>
          <ac:spMkLst>
            <pc:docMk/>
            <pc:sldMk cId="2014597873" sldId="258"/>
            <ac:spMk id="2" creationId="{08AD613B-815C-27A1-EE1F-6A1734C56DD4}"/>
          </ac:spMkLst>
        </pc:spChg>
      </pc:sldChg>
      <pc:sldChg chg="modSp">
        <pc:chgData name="a b" userId="b90e7cc60d08d1ea" providerId="Windows Live" clId="Web-{DF5C0BD3-98F5-7F23-AB4E-DED31839F565}" dt="2024-06-24T15:19:58.061" v="1" actId="20577"/>
        <pc:sldMkLst>
          <pc:docMk/>
          <pc:sldMk cId="1630110660" sldId="259"/>
        </pc:sldMkLst>
        <pc:spChg chg="mod">
          <ac:chgData name="a b" userId="b90e7cc60d08d1ea" providerId="Windows Live" clId="Web-{DF5C0BD3-98F5-7F23-AB4E-DED31839F565}" dt="2024-06-24T15:19:58.061" v="1" actId="20577"/>
          <ac:spMkLst>
            <pc:docMk/>
            <pc:sldMk cId="1630110660" sldId="259"/>
            <ac:spMk id="3" creationId="{9540647D-9847-0BF1-1FEE-A5888818CD6D}"/>
          </ac:spMkLst>
        </pc:spChg>
      </pc:sldChg>
    </pc:docChg>
  </pc:docChgLst>
  <pc:docChgLst>
    <pc:chgData name="a b" userId="b90e7cc60d08d1ea" providerId="Windows Live" clId="Web-{66FD45DC-0D44-37F1-34E5-7E6A3C744A9B}"/>
    <pc:docChg chg="modSld">
      <pc:chgData name="a b" userId="b90e7cc60d08d1ea" providerId="Windows Live" clId="Web-{66FD45DC-0D44-37F1-34E5-7E6A3C744A9B}" dt="2024-06-30T19:20:44.928" v="176"/>
      <pc:docMkLst>
        <pc:docMk/>
      </pc:docMkLst>
      <pc:sldChg chg="modSp modNotes">
        <pc:chgData name="a b" userId="b90e7cc60d08d1ea" providerId="Windows Live" clId="Web-{66FD45DC-0D44-37F1-34E5-7E6A3C744A9B}" dt="2024-06-30T19:20:44.928" v="176"/>
        <pc:sldMkLst>
          <pc:docMk/>
          <pc:sldMk cId="1834120338" sldId="263"/>
        </pc:sldMkLst>
        <pc:spChg chg="mod">
          <ac:chgData name="a b" userId="b90e7cc60d08d1ea" providerId="Windows Live" clId="Web-{66FD45DC-0D44-37F1-34E5-7E6A3C744A9B}" dt="2024-06-30T19:20:16.818" v="146" actId="20577"/>
          <ac:spMkLst>
            <pc:docMk/>
            <pc:sldMk cId="1834120338" sldId="263"/>
            <ac:spMk id="3" creationId="{2E450F88-A0FB-4968-4C9C-CE15ACDA4135}"/>
          </ac:spMkLst>
        </pc:spChg>
      </pc:sldChg>
      <pc:sldChg chg="modSp">
        <pc:chgData name="a b" userId="b90e7cc60d08d1ea" providerId="Windows Live" clId="Web-{66FD45DC-0D44-37F1-34E5-7E6A3C744A9B}" dt="2024-06-30T19:18:37.784" v="108" actId="20577"/>
        <pc:sldMkLst>
          <pc:docMk/>
          <pc:sldMk cId="751605710" sldId="268"/>
        </pc:sldMkLst>
        <pc:spChg chg="mod">
          <ac:chgData name="a b" userId="b90e7cc60d08d1ea" providerId="Windows Live" clId="Web-{66FD45DC-0D44-37F1-34E5-7E6A3C744A9B}" dt="2024-06-30T19:18:37.784" v="108" actId="20577"/>
          <ac:spMkLst>
            <pc:docMk/>
            <pc:sldMk cId="751605710" sldId="268"/>
            <ac:spMk id="3" creationId="{453C0524-1B8C-9963-3B27-B618823F498A}"/>
          </ac:spMkLst>
        </pc:spChg>
      </pc:sldChg>
    </pc:docChg>
  </pc:docChgLst>
  <pc:docChgLst>
    <pc:chgData name="Yannick Harnisch" userId="a5ed45910a1102ab" providerId="Windows Live" clId="Web-{800D467D-D47A-4D36-A8F7-EFE94B026B12}"/>
    <pc:docChg chg="addSld delSld modSld sldOrd">
      <pc:chgData name="Yannick Harnisch" userId="a5ed45910a1102ab" providerId="Windows Live" clId="Web-{800D467D-D47A-4D36-A8F7-EFE94B026B12}" dt="2024-06-27T17:10:58.553" v="942"/>
      <pc:docMkLst>
        <pc:docMk/>
      </pc:docMkLst>
      <pc:sldChg chg="addSp delSp modSp addAnim delAnim modAnim">
        <pc:chgData name="Yannick Harnisch" userId="a5ed45910a1102ab" providerId="Windows Live" clId="Web-{800D467D-D47A-4D36-A8F7-EFE94B026B12}" dt="2024-06-27T16:30:45.572" v="751" actId="20577"/>
        <pc:sldMkLst>
          <pc:docMk/>
          <pc:sldMk cId="2014597873" sldId="258"/>
        </pc:sldMkLst>
        <pc:spChg chg="mod">
          <ac:chgData name="Yannick Harnisch" userId="a5ed45910a1102ab" providerId="Windows Live" clId="Web-{800D467D-D47A-4D36-A8F7-EFE94B026B12}" dt="2024-06-27T14:36:31.137" v="13" actId="20577"/>
          <ac:spMkLst>
            <pc:docMk/>
            <pc:sldMk cId="2014597873" sldId="258"/>
            <ac:spMk id="2" creationId="{08AD613B-815C-27A1-EE1F-6A1734C56DD4}"/>
          </ac:spMkLst>
        </pc:spChg>
        <pc:spChg chg="mod">
          <ac:chgData name="Yannick Harnisch" userId="a5ed45910a1102ab" providerId="Windows Live" clId="Web-{800D467D-D47A-4D36-A8F7-EFE94B026B12}" dt="2024-06-27T15:23:49.169" v="382" actId="1076"/>
          <ac:spMkLst>
            <pc:docMk/>
            <pc:sldMk cId="2014597873" sldId="258"/>
            <ac:spMk id="3" creationId="{B39C459E-23D6-E9E9-2511-CDC23FF8072E}"/>
          </ac:spMkLst>
        </pc:spChg>
        <pc:spChg chg="add mod">
          <ac:chgData name="Yannick Harnisch" userId="a5ed45910a1102ab" providerId="Windows Live" clId="Web-{800D467D-D47A-4D36-A8F7-EFE94B026B12}" dt="2024-06-27T15:13:27.655" v="307" actId="1076"/>
          <ac:spMkLst>
            <pc:docMk/>
            <pc:sldMk cId="2014597873" sldId="258"/>
            <ac:spMk id="5" creationId="{F43607FE-A873-39B3-C223-738E8027E8B1}"/>
          </ac:spMkLst>
        </pc:spChg>
        <pc:spChg chg="add mod">
          <ac:chgData name="Yannick Harnisch" userId="a5ed45910a1102ab" providerId="Windows Live" clId="Web-{800D467D-D47A-4D36-A8F7-EFE94B026B12}" dt="2024-06-27T15:15:37.392" v="318" actId="1076"/>
          <ac:spMkLst>
            <pc:docMk/>
            <pc:sldMk cId="2014597873" sldId="258"/>
            <ac:spMk id="6" creationId="{6B922506-D4F3-5A2E-3EA3-559282AAE53F}"/>
          </ac:spMkLst>
        </pc:spChg>
        <pc:spChg chg="add mod">
          <ac:chgData name="Yannick Harnisch" userId="a5ed45910a1102ab" providerId="Windows Live" clId="Web-{800D467D-D47A-4D36-A8F7-EFE94B026B12}" dt="2024-06-27T16:30:45.572" v="751" actId="20577"/>
          <ac:spMkLst>
            <pc:docMk/>
            <pc:sldMk cId="2014597873" sldId="258"/>
            <ac:spMk id="7" creationId="{61B8D94D-D522-1CC1-7D6C-E55178DA8A47}"/>
          </ac:spMkLst>
        </pc:spChg>
        <pc:spChg chg="add mod">
          <ac:chgData name="Yannick Harnisch" userId="a5ed45910a1102ab" providerId="Windows Live" clId="Web-{800D467D-D47A-4D36-A8F7-EFE94B026B12}" dt="2024-06-27T15:14:02.546" v="315" actId="1076"/>
          <ac:spMkLst>
            <pc:docMk/>
            <pc:sldMk cId="2014597873" sldId="258"/>
            <ac:spMk id="8" creationId="{DEB02EC2-888C-7D7B-D280-3BA65B3FF756}"/>
          </ac:spMkLst>
        </pc:spChg>
        <pc:spChg chg="add mod">
          <ac:chgData name="Yannick Harnisch" userId="a5ed45910a1102ab" providerId="Windows Live" clId="Web-{800D467D-D47A-4D36-A8F7-EFE94B026B12}" dt="2024-06-27T16:30:31.478" v="747" actId="20577"/>
          <ac:spMkLst>
            <pc:docMk/>
            <pc:sldMk cId="2014597873" sldId="258"/>
            <ac:spMk id="9" creationId="{BEB4D10D-7240-7E16-09AA-88950D7C5DCC}"/>
          </ac:spMkLst>
        </pc:spChg>
        <pc:spChg chg="add mod">
          <ac:chgData name="Yannick Harnisch" userId="a5ed45910a1102ab" providerId="Windows Live" clId="Web-{800D467D-D47A-4D36-A8F7-EFE94B026B12}" dt="2024-06-27T15:22:52.761" v="372" actId="1076"/>
          <ac:spMkLst>
            <pc:docMk/>
            <pc:sldMk cId="2014597873" sldId="258"/>
            <ac:spMk id="10" creationId="{E3195190-6DFA-9884-DDF1-C6BC1FB7457C}"/>
          </ac:spMkLst>
        </pc:spChg>
        <pc:spChg chg="add mod">
          <ac:chgData name="Yannick Harnisch" userId="a5ed45910a1102ab" providerId="Windows Live" clId="Web-{800D467D-D47A-4D36-A8F7-EFE94B026B12}" dt="2024-06-27T16:27:49.443" v="694" actId="20577"/>
          <ac:spMkLst>
            <pc:docMk/>
            <pc:sldMk cId="2014597873" sldId="258"/>
            <ac:spMk id="11" creationId="{CE81985C-4ADC-E176-4C2F-A99AA07B494E}"/>
          </ac:spMkLst>
        </pc:spChg>
        <pc:spChg chg="add mod">
          <ac:chgData name="Yannick Harnisch" userId="a5ed45910a1102ab" providerId="Windows Live" clId="Web-{800D467D-D47A-4D36-A8F7-EFE94B026B12}" dt="2024-06-27T15:11:40.434" v="292" actId="1076"/>
          <ac:spMkLst>
            <pc:docMk/>
            <pc:sldMk cId="2014597873" sldId="258"/>
            <ac:spMk id="12" creationId="{A0DC9D4E-2437-2FA7-D1BB-B45F46E67F8B}"/>
          </ac:spMkLst>
        </pc:spChg>
        <pc:spChg chg="add mod">
          <ac:chgData name="Yannick Harnisch" userId="a5ed45910a1102ab" providerId="Windows Live" clId="Web-{800D467D-D47A-4D36-A8F7-EFE94B026B12}" dt="2024-06-27T15:27:06.908" v="392" actId="1076"/>
          <ac:spMkLst>
            <pc:docMk/>
            <pc:sldMk cId="2014597873" sldId="258"/>
            <ac:spMk id="13" creationId="{1F7A3906-D312-F8F3-BFF9-D63F0B11BB50}"/>
          </ac:spMkLst>
        </pc:spChg>
        <pc:spChg chg="add mod">
          <ac:chgData name="Yannick Harnisch" userId="a5ed45910a1102ab" providerId="Windows Live" clId="Web-{800D467D-D47A-4D36-A8F7-EFE94B026B12}" dt="2024-06-27T15:22:57.918" v="373" actId="1076"/>
          <ac:spMkLst>
            <pc:docMk/>
            <pc:sldMk cId="2014597873" sldId="258"/>
            <ac:spMk id="14" creationId="{171DE41A-1851-389A-1726-B161D88DA515}"/>
          </ac:spMkLst>
        </pc:spChg>
        <pc:spChg chg="add del mod">
          <ac:chgData name="Yannick Harnisch" userId="a5ed45910a1102ab" providerId="Windows Live" clId="Web-{800D467D-D47A-4D36-A8F7-EFE94B026B12}" dt="2024-06-27T16:26:06.941" v="665"/>
          <ac:spMkLst>
            <pc:docMk/>
            <pc:sldMk cId="2014597873" sldId="258"/>
            <ac:spMk id="16" creationId="{C92327BD-7F31-A483-B45B-70C085DFD692}"/>
          </ac:spMkLst>
        </pc:spChg>
        <pc:spChg chg="add del mod">
          <ac:chgData name="Yannick Harnisch" userId="a5ed45910a1102ab" providerId="Windows Live" clId="Web-{800D467D-D47A-4D36-A8F7-EFE94B026B12}" dt="2024-06-27T16:26:09.113" v="667"/>
          <ac:spMkLst>
            <pc:docMk/>
            <pc:sldMk cId="2014597873" sldId="258"/>
            <ac:spMk id="18" creationId="{723AD07B-858C-5F9C-F0C2-832D59AB77F7}"/>
          </ac:spMkLst>
        </pc:spChg>
        <pc:spChg chg="add del mod">
          <ac:chgData name="Yannick Harnisch" userId="a5ed45910a1102ab" providerId="Windows Live" clId="Web-{800D467D-D47A-4D36-A8F7-EFE94B026B12}" dt="2024-06-27T16:25:50.847" v="664"/>
          <ac:spMkLst>
            <pc:docMk/>
            <pc:sldMk cId="2014597873" sldId="258"/>
            <ac:spMk id="19" creationId="{9ABA3786-B2F0-7CAC-DBDC-EF1455658F4E}"/>
          </ac:spMkLst>
        </pc:spChg>
        <pc:spChg chg="add del mod">
          <ac:chgData name="Yannick Harnisch" userId="a5ed45910a1102ab" providerId="Windows Live" clId="Web-{800D467D-D47A-4D36-A8F7-EFE94B026B12}" dt="2024-06-27T16:25:24.831" v="663"/>
          <ac:spMkLst>
            <pc:docMk/>
            <pc:sldMk cId="2014597873" sldId="258"/>
            <ac:spMk id="20" creationId="{4CF9B8E7-DFC7-3DBD-5E28-9C5574D2838F}"/>
          </ac:spMkLst>
        </pc:spChg>
        <pc:spChg chg="add del mod">
          <ac:chgData name="Yannick Harnisch" userId="a5ed45910a1102ab" providerId="Windows Live" clId="Web-{800D467D-D47A-4D36-A8F7-EFE94B026B12}" dt="2024-06-27T16:26:14.816" v="672"/>
          <ac:spMkLst>
            <pc:docMk/>
            <pc:sldMk cId="2014597873" sldId="258"/>
            <ac:spMk id="21" creationId="{142E6EA6-7933-89B9-F9FD-2EFA9DFB6606}"/>
          </ac:spMkLst>
        </pc:spChg>
        <pc:spChg chg="add mod">
          <ac:chgData name="Yannick Harnisch" userId="a5ed45910a1102ab" providerId="Windows Live" clId="Web-{800D467D-D47A-4D36-A8F7-EFE94B026B12}" dt="2024-06-27T16:30:38.056" v="749" actId="20577"/>
          <ac:spMkLst>
            <pc:docMk/>
            <pc:sldMk cId="2014597873" sldId="258"/>
            <ac:spMk id="23" creationId="{332BFBEA-6B30-88F1-2335-B2864489A635}"/>
          </ac:spMkLst>
        </pc:spChg>
        <pc:picChg chg="add del mod modCrop">
          <ac:chgData name="Yannick Harnisch" userId="a5ed45910a1102ab" providerId="Windows Live" clId="Web-{800D467D-D47A-4D36-A8F7-EFE94B026B12}" dt="2024-06-27T14:59:40.074" v="151"/>
          <ac:picMkLst>
            <pc:docMk/>
            <pc:sldMk cId="2014597873" sldId="258"/>
            <ac:picMk id="4" creationId="{D91E103E-12B0-C21F-84D9-A504D02077E7}"/>
          </ac:picMkLst>
        </pc:picChg>
        <pc:picChg chg="add del mod">
          <ac:chgData name="Yannick Harnisch" userId="a5ed45910a1102ab" providerId="Windows Live" clId="Web-{800D467D-D47A-4D36-A8F7-EFE94B026B12}" dt="2024-06-27T16:26:08.082" v="666"/>
          <ac:picMkLst>
            <pc:docMk/>
            <pc:sldMk cId="2014597873" sldId="258"/>
            <ac:picMk id="15" creationId="{32EEA07D-9708-DB4F-2592-8DC9EFBAC6B4}"/>
          </ac:picMkLst>
        </pc:picChg>
        <pc:cxnChg chg="add del mod">
          <ac:chgData name="Yannick Harnisch" userId="a5ed45910a1102ab" providerId="Windows Live" clId="Web-{800D467D-D47A-4D36-A8F7-EFE94B026B12}" dt="2024-06-27T15:21:19.822" v="354"/>
          <ac:cxnSpMkLst>
            <pc:docMk/>
            <pc:sldMk cId="2014597873" sldId="258"/>
            <ac:cxnSpMk id="17" creationId="{52F793F8-691C-34FC-3490-5282DA6E245B}"/>
          </ac:cxnSpMkLst>
        </pc:cxnChg>
      </pc:sldChg>
      <pc:sldChg chg="add ord replId">
        <pc:chgData name="Yannick Harnisch" userId="a5ed45910a1102ab" providerId="Windows Live" clId="Web-{800D467D-D47A-4D36-A8F7-EFE94B026B12}" dt="2024-06-27T14:35:22.854" v="1"/>
        <pc:sldMkLst>
          <pc:docMk/>
          <pc:sldMk cId="1009218648" sldId="275"/>
        </pc:sldMkLst>
      </pc:sldChg>
      <pc:sldChg chg="new del">
        <pc:chgData name="Yannick Harnisch" userId="a5ed45910a1102ab" providerId="Windows Live" clId="Web-{800D467D-D47A-4D36-A8F7-EFE94B026B12}" dt="2024-06-27T15:19:47.570" v="352"/>
        <pc:sldMkLst>
          <pc:docMk/>
          <pc:sldMk cId="256762073" sldId="276"/>
        </pc:sldMkLst>
      </pc:sldChg>
      <pc:sldChg chg="new del">
        <pc:chgData name="Yannick Harnisch" userId="a5ed45910a1102ab" providerId="Windows Live" clId="Web-{800D467D-D47A-4D36-A8F7-EFE94B026B12}" dt="2024-06-27T15:16:00.533" v="322"/>
        <pc:sldMkLst>
          <pc:docMk/>
          <pc:sldMk cId="652260637" sldId="276"/>
        </pc:sldMkLst>
      </pc:sldChg>
      <pc:sldChg chg="addSp delSp modSp add replId addAnim delAnim">
        <pc:chgData name="Yannick Harnisch" userId="a5ed45910a1102ab" providerId="Windows Live" clId="Web-{800D467D-D47A-4D36-A8F7-EFE94B026B12}" dt="2024-06-27T17:10:58.553" v="942"/>
        <pc:sldMkLst>
          <pc:docMk/>
          <pc:sldMk cId="1150156947" sldId="276"/>
        </pc:sldMkLst>
        <pc:spChg chg="mod">
          <ac:chgData name="Yannick Harnisch" userId="a5ed45910a1102ab" providerId="Windows Live" clId="Web-{800D467D-D47A-4D36-A8F7-EFE94B026B12}" dt="2024-06-27T15:35:58.201" v="406" actId="20577"/>
          <ac:spMkLst>
            <pc:docMk/>
            <pc:sldMk cId="1150156947" sldId="276"/>
            <ac:spMk id="2" creationId="{08AD613B-815C-27A1-EE1F-6A1734C56DD4}"/>
          </ac:spMkLst>
        </pc:spChg>
        <pc:spChg chg="mod">
          <ac:chgData name="Yannick Harnisch" userId="a5ed45910a1102ab" providerId="Windows Live" clId="Web-{800D467D-D47A-4D36-A8F7-EFE94B026B12}" dt="2024-06-27T16:21:56.701" v="587" actId="20577"/>
          <ac:spMkLst>
            <pc:docMk/>
            <pc:sldMk cId="1150156947" sldId="276"/>
            <ac:spMk id="3" creationId="{B39C459E-23D6-E9E9-2511-CDC23FF8072E}"/>
          </ac:spMkLst>
        </pc:spChg>
        <pc:spChg chg="add del mod">
          <ac:chgData name="Yannick Harnisch" userId="a5ed45910a1102ab" providerId="Windows Live" clId="Web-{800D467D-D47A-4D36-A8F7-EFE94B026B12}" dt="2024-06-27T16:24:38.814" v="619"/>
          <ac:spMkLst>
            <pc:docMk/>
            <pc:sldMk cId="1150156947" sldId="276"/>
            <ac:spMk id="10" creationId="{39B8FF24-8ADA-CFC3-0ECB-8BD5DBB2489E}"/>
          </ac:spMkLst>
        </pc:spChg>
        <pc:graphicFrameChg chg="add del">
          <ac:chgData name="Yannick Harnisch" userId="a5ed45910a1102ab" providerId="Windows Live" clId="Web-{800D467D-D47A-4D36-A8F7-EFE94B026B12}" dt="2024-06-27T16:18:50.291" v="563"/>
          <ac:graphicFrameMkLst>
            <pc:docMk/>
            <pc:sldMk cId="1150156947" sldId="276"/>
            <ac:graphicFrameMk id="8" creationId="{385715E4-1DD2-4F4C-F403-C7999C40AB09}"/>
          </ac:graphicFrameMkLst>
        </pc:graphicFrameChg>
        <pc:graphicFrameChg chg="add mod modGraphic">
          <ac:chgData name="Yannick Harnisch" userId="a5ed45910a1102ab" providerId="Windows Live" clId="Web-{800D467D-D47A-4D36-A8F7-EFE94B026B12}" dt="2024-06-27T17:10:58.553" v="942"/>
          <ac:graphicFrameMkLst>
            <pc:docMk/>
            <pc:sldMk cId="1150156947" sldId="276"/>
            <ac:graphicFrameMk id="9" creationId="{A0CE4E48-D69C-CF4A-D98C-38B4190DD383}"/>
          </ac:graphicFrameMkLst>
        </pc:graphicFrameChg>
        <pc:picChg chg="add del mod">
          <ac:chgData name="Yannick Harnisch" userId="a5ed45910a1102ab" providerId="Windows Live" clId="Web-{800D467D-D47A-4D36-A8F7-EFE94B026B12}" dt="2024-06-27T16:14:13.988" v="448"/>
          <ac:picMkLst>
            <pc:docMk/>
            <pc:sldMk cId="1150156947" sldId="276"/>
            <ac:picMk id="5" creationId="{0F91E697-B9D8-CAF5-8A85-72EA3C83E213}"/>
          </ac:picMkLst>
        </pc:picChg>
        <pc:picChg chg="add del mod">
          <ac:chgData name="Yannick Harnisch" userId="a5ed45910a1102ab" providerId="Windows Live" clId="Web-{800D467D-D47A-4D36-A8F7-EFE94B026B12}" dt="2024-06-27T16:14:46.270" v="453"/>
          <ac:picMkLst>
            <pc:docMk/>
            <pc:sldMk cId="1150156947" sldId="276"/>
            <ac:picMk id="6" creationId="{EAB9610D-D7C6-256C-0D3B-8083D7E25D9A}"/>
          </ac:picMkLst>
        </pc:picChg>
        <pc:picChg chg="add del mod">
          <ac:chgData name="Yannick Harnisch" userId="a5ed45910a1102ab" providerId="Windows Live" clId="Web-{800D467D-D47A-4D36-A8F7-EFE94B026B12}" dt="2024-06-27T16:16:58.663" v="471" actId="1076"/>
          <ac:picMkLst>
            <pc:docMk/>
            <pc:sldMk cId="1150156947" sldId="276"/>
            <ac:picMk id="7" creationId="{97336218-F53A-AB3B-E6B4-A609A243D8D3}"/>
          </ac:picMkLst>
        </pc:picChg>
      </pc:sldChg>
      <pc:sldChg chg="new del">
        <pc:chgData name="Yannick Harnisch" userId="a5ed45910a1102ab" providerId="Windows Live" clId="Web-{800D467D-D47A-4D36-A8F7-EFE94B026B12}" dt="2024-06-27T15:15:47.658" v="320"/>
        <pc:sldMkLst>
          <pc:docMk/>
          <pc:sldMk cId="2139582838" sldId="276"/>
        </pc:sldMkLst>
      </pc:sldChg>
      <pc:sldChg chg="new del">
        <pc:chgData name="Yannick Harnisch" userId="a5ed45910a1102ab" providerId="Windows Live" clId="Web-{800D467D-D47A-4D36-A8F7-EFE94B026B12}" dt="2024-06-27T17:05:26.514" v="753"/>
        <pc:sldMkLst>
          <pc:docMk/>
          <pc:sldMk cId="4216626820" sldId="27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BD8B88-9548-46C7-9B67-94442ED5DD5E}" type="datetimeFigureOut">
              <a:t>01.07.2024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CB7753-615D-4372-853D-8C31FCB70459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4539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Nachteile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Springboot</a:t>
            </a:r>
            <a:r>
              <a:rPr lang="en-US">
                <a:cs typeface="Calibri"/>
              </a:rPr>
              <a:t>: Problem der </a:t>
            </a:r>
            <a:r>
              <a:rPr lang="en-US" err="1">
                <a:cs typeface="Calibri"/>
              </a:rPr>
              <a:t>Fehlernachvollziehbarkeit</a:t>
            </a:r>
            <a:r>
              <a:rPr lang="en-US">
                <a:cs typeface="Calibri"/>
              </a:rPr>
              <a:t>, </a:t>
            </a:r>
            <a:r>
              <a:rPr lang="en-US" err="1">
                <a:cs typeface="Calibri"/>
              </a:rPr>
              <a:t>Datenbankstruktur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nicht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leicht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ersichtlich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Salespoint, </a:t>
            </a:r>
            <a:r>
              <a:rPr lang="en-US" err="1">
                <a:cs typeface="Calibri"/>
              </a:rPr>
              <a:t>eigentlich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gutes</a:t>
            </a:r>
            <a:r>
              <a:rPr lang="en-US">
                <a:cs typeface="Calibri"/>
              </a:rPr>
              <a:t> Tool, </a:t>
            </a:r>
            <a:r>
              <a:rPr lang="en-US" err="1">
                <a:cs typeface="Calibri"/>
              </a:rPr>
              <a:t>Abstraktion</a:t>
            </a:r>
            <a:r>
              <a:rPr lang="en-US">
                <a:cs typeface="Calibri"/>
              </a:rPr>
              <a:t>/</a:t>
            </a:r>
            <a:r>
              <a:rPr lang="en-US" err="1">
                <a:cs typeface="Calibri"/>
              </a:rPr>
              <a:t>Projektion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darauf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schwierig</a:t>
            </a:r>
            <a:r>
              <a:rPr lang="en-US">
                <a:cs typeface="Calibri"/>
              </a:rPr>
              <a:t>, </a:t>
            </a:r>
            <a:r>
              <a:rPr lang="en-US" err="1">
                <a:cs typeface="Calibri"/>
              </a:rPr>
              <a:t>Loginsystem</a:t>
            </a:r>
            <a:r>
              <a:rPr lang="en-US">
                <a:cs typeface="Calibri"/>
              </a:rPr>
              <a:t> magic, </a:t>
            </a:r>
            <a:r>
              <a:rPr lang="en-US" err="1">
                <a:cs typeface="Calibri"/>
              </a:rPr>
              <a:t>ging</a:t>
            </a:r>
            <a:r>
              <a:rPr lang="en-US">
                <a:cs typeface="Calibri"/>
              </a:rPr>
              <a:t> auf </a:t>
            </a:r>
            <a:r>
              <a:rPr lang="en-US" err="1">
                <a:cs typeface="Calibri"/>
              </a:rPr>
              <a:t>unterschiedlichen</a:t>
            </a:r>
            <a:r>
              <a:rPr lang="en-US">
                <a:cs typeface="Calibri"/>
              </a:rPr>
              <a:t> Branches </a:t>
            </a:r>
            <a:r>
              <a:rPr lang="en-US" err="1">
                <a:cs typeface="Calibri"/>
              </a:rPr>
              <a:t>mit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gleichem</a:t>
            </a:r>
            <a:r>
              <a:rPr lang="en-US">
                <a:cs typeface="Calibri"/>
              </a:rPr>
              <a:t> Stand mal </a:t>
            </a:r>
            <a:r>
              <a:rPr lang="en-US" err="1">
                <a:cs typeface="Calibri"/>
              </a:rPr>
              <a:t>nicht</a:t>
            </a:r>
            <a:r>
              <a:rPr lang="en-US">
                <a:cs typeface="Calibri"/>
              </a:rPr>
              <a:t> und mal ja, </a:t>
            </a:r>
            <a:r>
              <a:rPr lang="en-US" err="1">
                <a:cs typeface="Calibri"/>
              </a:rPr>
              <a:t>Dokumentation</a:t>
            </a:r>
            <a:r>
              <a:rPr lang="en-US">
                <a:cs typeface="Calibri"/>
              </a:rPr>
              <a:t> in den </a:t>
            </a:r>
            <a:r>
              <a:rPr lang="en-US" err="1">
                <a:cs typeface="Calibri"/>
              </a:rPr>
              <a:t>Grundsätzen</a:t>
            </a:r>
            <a:r>
              <a:rPr lang="en-US">
                <a:cs typeface="Calibri"/>
              </a:rPr>
              <a:t> gut, </a:t>
            </a:r>
            <a:r>
              <a:rPr lang="en-US" err="1">
                <a:cs typeface="Calibri"/>
              </a:rPr>
              <a:t>ausfühlich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nur</a:t>
            </a:r>
            <a:r>
              <a:rPr lang="en-US">
                <a:cs typeface="Calibri"/>
              </a:rPr>
              <a:t> in den </a:t>
            </a:r>
            <a:r>
              <a:rPr lang="en-US" err="1">
                <a:cs typeface="Calibri"/>
              </a:rPr>
              <a:t>Klassenbeschreibungen</a:t>
            </a:r>
            <a:r>
              <a:rPr lang="en-US">
                <a:cs typeface="Calibri"/>
              </a:rPr>
              <a:t>, </a:t>
            </a:r>
            <a:r>
              <a:rPr lang="en-US" err="1">
                <a:cs typeface="Calibri"/>
              </a:rPr>
              <a:t>Einarbeitung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langwierig</a:t>
            </a:r>
          </a:p>
          <a:p>
            <a:r>
              <a:rPr lang="en-US">
                <a:cs typeface="Calibri"/>
              </a:rPr>
              <a:t>Thymeleaf: Fehler teilweise nicht richtig dargestellt, Benennungsfehler beschreiben(Kann keine Variable mit _ anlegen)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B7753-615D-4372-853D-8C31FCB70459}" type="slidenum"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0472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Letzter </a:t>
            </a:r>
            <a:r>
              <a:rPr lang="en-US" err="1">
                <a:cs typeface="Calibri"/>
              </a:rPr>
              <a:t>Punkt</a:t>
            </a:r>
            <a:r>
              <a:rPr lang="en-US">
                <a:cs typeface="Calibri"/>
              </a:rPr>
              <a:t>: </a:t>
            </a:r>
            <a:r>
              <a:rPr lang="de-DE"/>
              <a:t>Bei flexibler Arbeitszeit, da die Kommunikation da nicht so lang still stehen sollte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B7753-615D-4372-853D-8C31FCB70459}" type="slidenum">
              <a:rPr lang="de-DE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4206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01.07.2024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16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01.07.2024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20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01.07.2024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95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01.07.2024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20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01.07.2024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58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01.07.2024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90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01.07.2024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08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01.07.2024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20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01.07.2024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69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01.07.2024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883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01.07.2024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88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EB3054-B75A-4BD7-8B3E-8DC0F614FAF3}" type="datetimeFigureOut">
              <a:rPr lang="de-DE" smtClean="0"/>
              <a:t>01.07.2024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72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5">
            <a:extLst>
              <a:ext uri="{FF2B5EF4-FFF2-40B4-BE49-F238E27FC236}">
                <a16:creationId xmlns:a16="http://schemas.microsoft.com/office/drawing/2014/main" id="{243FF675-753E-B2D7-E84A-9972787F21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47CE52A-4E53-B12C-0A2C-01069B8471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9C6771-0A02-62D8-4A42-27C4DFDF2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solidFill>
                  <a:schemeClr val="bg1"/>
                </a:solidFill>
                <a:ea typeface="+mj-lt"/>
                <a:cs typeface="+mj-lt"/>
              </a:rPr>
              <a:t>Teilergebnisse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40647D-9847-0BF1-1FEE-A5888818C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" sz="2400" b="1">
                <a:solidFill>
                  <a:schemeClr val="bg1"/>
                </a:solidFill>
              </a:rPr>
              <a:t>Analysephase</a:t>
            </a:r>
            <a:endParaRPr lang="de-DE" sz="2400" b="1">
              <a:solidFill>
                <a:schemeClr val="bg1"/>
              </a:solidFill>
            </a:endParaRPr>
          </a:p>
          <a:p>
            <a:r>
              <a:rPr lang="de" sz="2400">
                <a:solidFill>
                  <a:schemeClr val="bg1"/>
                </a:solidFill>
                <a:ea typeface="+mn-lt"/>
                <a:cs typeface="+mn-lt"/>
              </a:rPr>
              <a:t>42 Seiten Pflichtenheft</a:t>
            </a:r>
            <a:endParaRPr lang="de-DE" sz="2400">
              <a:solidFill>
                <a:schemeClr val="bg1"/>
              </a:solidFill>
            </a:endParaRPr>
          </a:p>
          <a:p>
            <a:r>
              <a:rPr lang="de" sz="2400">
                <a:solidFill>
                  <a:schemeClr val="bg1"/>
                </a:solidFill>
              </a:rPr>
              <a:t>Use Case Diagramm</a:t>
            </a:r>
          </a:p>
          <a:p>
            <a:endParaRPr lang="de" sz="2400">
              <a:solidFill>
                <a:schemeClr val="bg1"/>
              </a:solidFill>
            </a:endParaRPr>
          </a:p>
          <a:p>
            <a:endParaRPr lang="de-DE">
              <a:solidFill>
                <a:schemeClr val="bg1"/>
              </a:solidFill>
            </a:endParaRPr>
          </a:p>
        </p:txBody>
      </p:sp>
      <p:pic>
        <p:nvPicPr>
          <p:cNvPr id="9" name="Graphic 8" descr="Use-Case-Diagramm Kinosystem UFO Kinos">
            <a:extLst>
              <a:ext uri="{FF2B5EF4-FFF2-40B4-BE49-F238E27FC236}">
                <a16:creationId xmlns:a16="http://schemas.microsoft.com/office/drawing/2014/main" id="{E1AC997F-E912-CC48-0A0D-D673D2F01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9383" y="368969"/>
            <a:ext cx="5708184" cy="613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3478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9C6771-0A02-62D8-4A42-27C4DFDF2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solidFill>
                  <a:schemeClr val="bg1"/>
                </a:solidFill>
                <a:ea typeface="+mj-lt"/>
                <a:cs typeface="+mj-lt"/>
              </a:rPr>
              <a:t>Teilergebnisse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40647D-9847-0BF1-1FEE-A5888818C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" sz="2400" b="1">
                <a:solidFill>
                  <a:schemeClr val="bg1"/>
                </a:solidFill>
              </a:rPr>
              <a:t>Analysephase</a:t>
            </a:r>
            <a:endParaRPr lang="de-DE" sz="2400" b="1">
              <a:solidFill>
                <a:schemeClr val="bg1"/>
              </a:solidFill>
            </a:endParaRPr>
          </a:p>
          <a:p>
            <a:r>
              <a:rPr lang="de" sz="2400">
                <a:solidFill>
                  <a:schemeClr val="bg1"/>
                </a:solidFill>
                <a:ea typeface="+mn-lt"/>
                <a:cs typeface="+mn-lt"/>
              </a:rPr>
              <a:t>42 Seiten Pflichtenheft</a:t>
            </a:r>
            <a:endParaRPr lang="de-DE" sz="2400">
              <a:solidFill>
                <a:schemeClr val="bg1"/>
              </a:solidFill>
            </a:endParaRPr>
          </a:p>
          <a:p>
            <a:r>
              <a:rPr lang="de" sz="2400">
                <a:solidFill>
                  <a:schemeClr val="bg1"/>
                </a:solidFill>
              </a:rPr>
              <a:t>Use Case Diagramm</a:t>
            </a:r>
          </a:p>
          <a:p>
            <a:r>
              <a:rPr lang="de" sz="2400">
                <a:solidFill>
                  <a:schemeClr val="bg1"/>
                </a:solidFill>
              </a:rPr>
              <a:t>Klassendiagramm</a:t>
            </a:r>
          </a:p>
          <a:p>
            <a:endParaRPr lang="de" sz="2400">
              <a:solidFill>
                <a:schemeClr val="bg1"/>
              </a:solidFill>
            </a:endParaRPr>
          </a:p>
          <a:p>
            <a:endParaRPr lang="de-DE">
              <a:solidFill>
                <a:schemeClr val="bg1"/>
              </a:solidFill>
            </a:endParaRPr>
          </a:p>
        </p:txBody>
      </p:sp>
      <p:pic>
        <p:nvPicPr>
          <p:cNvPr id="5" name="Graphic 4" descr="Klassendiagramm Analysephase Kinosystem UFO Kinos">
            <a:extLst>
              <a:ext uri="{FF2B5EF4-FFF2-40B4-BE49-F238E27FC236}">
                <a16:creationId xmlns:a16="http://schemas.microsoft.com/office/drawing/2014/main" id="{970C9F50-EA0E-50DA-85DC-B12AF41BE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0126" y="449179"/>
            <a:ext cx="6554406" cy="590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6611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9C6771-0A02-62D8-4A42-27C4DFDF2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solidFill>
                  <a:schemeClr val="bg1"/>
                </a:solidFill>
                <a:ea typeface="+mj-lt"/>
                <a:cs typeface="+mj-lt"/>
              </a:rPr>
              <a:t>Teilergebnisse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40647D-9847-0BF1-1FEE-A5888818C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" sz="2400" b="1">
                <a:solidFill>
                  <a:schemeClr val="bg1"/>
                </a:solidFill>
                <a:latin typeface="Aptos"/>
                <a:cs typeface="Arial"/>
              </a:rPr>
              <a:t>Entwurfsphase</a:t>
            </a:r>
            <a:endParaRPr lang="de-DE" sz="2400" b="1">
              <a:solidFill>
                <a:schemeClr val="bg1"/>
              </a:solidFill>
              <a:latin typeface="Aptos"/>
              <a:cs typeface="Arial"/>
            </a:endParaRPr>
          </a:p>
          <a:p>
            <a:r>
              <a:rPr lang="de" sz="2400">
                <a:solidFill>
                  <a:schemeClr val="bg1"/>
                </a:solidFill>
                <a:latin typeface="Aptos"/>
                <a:ea typeface="+mn-lt"/>
                <a:cs typeface="Arial"/>
              </a:rPr>
              <a:t>22 Seiten Entwicklerdokumentation</a:t>
            </a:r>
            <a:endParaRPr lang="de-DE" sz="2400">
              <a:solidFill>
                <a:schemeClr val="bg1"/>
              </a:solidFill>
              <a:latin typeface="Aptos"/>
              <a:cs typeface="Arial"/>
            </a:endParaRPr>
          </a:p>
          <a:p>
            <a:r>
              <a:rPr lang="de" sz="2400">
                <a:solidFill>
                  <a:schemeClr val="bg1"/>
                </a:solidFill>
                <a:latin typeface="Aptos"/>
                <a:cs typeface="Arial"/>
              </a:rPr>
              <a:t>Umfangreiche Entwurfsklassendiagramme </a:t>
            </a:r>
          </a:p>
          <a:p>
            <a:endParaRPr lang="de" sz="2400">
              <a:solidFill>
                <a:schemeClr val="bg1"/>
              </a:solidFill>
              <a:latin typeface="Aptos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81420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9C6771-0A02-62D8-4A42-27C4DFDF2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solidFill>
                  <a:schemeClr val="bg1"/>
                </a:solidFill>
                <a:ea typeface="+mj-lt"/>
                <a:cs typeface="+mj-lt"/>
              </a:rPr>
              <a:t>Teilergebnisse</a:t>
            </a:r>
            <a:endParaRPr lang="de-DE">
              <a:solidFill>
                <a:schemeClr val="bg1"/>
              </a:solidFill>
            </a:endParaRPr>
          </a:p>
        </p:txBody>
      </p:sp>
      <p:pic>
        <p:nvPicPr>
          <p:cNvPr id="6" name="Content Placeholder 5" descr="Klassendiagramm Entwurfsphase Kundenportal">
            <a:extLst>
              <a:ext uri="{FF2B5EF4-FFF2-40B4-BE49-F238E27FC236}">
                <a16:creationId xmlns:a16="http://schemas.microsoft.com/office/drawing/2014/main" id="{8F3ED7BB-0C28-00C1-1963-C2F1280A8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665" y="1324309"/>
            <a:ext cx="6509166" cy="5333917"/>
          </a:xfrm>
        </p:spPr>
      </p:pic>
      <p:pic>
        <p:nvPicPr>
          <p:cNvPr id="7" name="Graphic 6" descr="Klassendiagramm Verwaltungssystem">
            <a:extLst>
              <a:ext uri="{FF2B5EF4-FFF2-40B4-BE49-F238E27FC236}">
                <a16:creationId xmlns:a16="http://schemas.microsoft.com/office/drawing/2014/main" id="{FE2BB8D0-D85D-B4E1-E390-ED1C8EFF92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42340" y="208547"/>
            <a:ext cx="4393294" cy="645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800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9C6771-0A02-62D8-4A42-27C4DFDF2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solidFill>
                  <a:schemeClr val="bg1"/>
                </a:solidFill>
                <a:ea typeface="+mj-lt"/>
                <a:cs typeface="+mj-lt"/>
              </a:rPr>
              <a:t>Teilergebnisse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40647D-9847-0BF1-1FEE-A5888818C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" sz="2400" b="1">
                <a:solidFill>
                  <a:schemeClr val="bg1"/>
                </a:solidFill>
                <a:latin typeface="Aptos"/>
                <a:cs typeface="Arial"/>
              </a:rPr>
              <a:t>Entwurfsphase</a:t>
            </a:r>
            <a:endParaRPr lang="de-DE" sz="2400" b="1">
              <a:solidFill>
                <a:schemeClr val="bg1"/>
              </a:solidFill>
              <a:latin typeface="Aptos"/>
              <a:cs typeface="Arial"/>
            </a:endParaRPr>
          </a:p>
          <a:p>
            <a:r>
              <a:rPr lang="de" sz="2400">
                <a:solidFill>
                  <a:schemeClr val="bg1"/>
                </a:solidFill>
                <a:latin typeface="Aptos"/>
                <a:ea typeface="+mn-lt"/>
                <a:cs typeface="Arial"/>
              </a:rPr>
              <a:t>22 Seiten Entwicklerdokumentation</a:t>
            </a:r>
            <a:endParaRPr lang="de-DE" sz="2400">
              <a:solidFill>
                <a:schemeClr val="bg1"/>
              </a:solidFill>
              <a:latin typeface="Aptos"/>
              <a:cs typeface="Arial"/>
            </a:endParaRPr>
          </a:p>
          <a:p>
            <a:r>
              <a:rPr lang="de" sz="2400">
                <a:solidFill>
                  <a:schemeClr val="bg1"/>
                </a:solidFill>
                <a:ea typeface="+mn-lt"/>
                <a:cs typeface="+mn-lt"/>
              </a:rPr>
              <a:t>Umfangreiche Entwurfsklassendiagramme </a:t>
            </a:r>
            <a:endParaRPr lang="de" sz="2400">
              <a:solidFill>
                <a:schemeClr val="bg1"/>
              </a:solidFill>
              <a:latin typeface="Aptos"/>
              <a:ea typeface="+mn-lt"/>
              <a:cs typeface="Arial"/>
            </a:endParaRPr>
          </a:p>
          <a:p>
            <a:r>
              <a:rPr lang="de" sz="2400">
                <a:solidFill>
                  <a:schemeClr val="bg1"/>
                </a:solidFill>
                <a:latin typeface="Aptos"/>
                <a:ea typeface="+mn-lt"/>
                <a:cs typeface="Arial"/>
              </a:rPr>
              <a:t>Prototyp: integriertes System mit statischen Daten</a:t>
            </a:r>
            <a:endParaRPr lang="de-DE" sz="2400">
              <a:solidFill>
                <a:schemeClr val="bg1"/>
              </a:solidFill>
              <a:latin typeface="Aptos"/>
              <a:cs typeface="Arial"/>
            </a:endParaRPr>
          </a:p>
          <a:p>
            <a:endParaRPr lang="de" sz="2400" b="1">
              <a:solidFill>
                <a:schemeClr val="bg1"/>
              </a:solidFill>
              <a:latin typeface="Aptos"/>
              <a:cs typeface="Arial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1BD681D-7EBB-B62B-ACEB-12D6FDC81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833" y="3710948"/>
            <a:ext cx="8943594" cy="286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306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9C6771-0A02-62D8-4A42-27C4DFDF2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solidFill>
                  <a:schemeClr val="bg1"/>
                </a:solidFill>
                <a:ea typeface="+mj-lt"/>
                <a:cs typeface="+mj-lt"/>
              </a:rPr>
              <a:t>Teilergebnisse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40647D-9847-0BF1-1FEE-A5888818C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4367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" sz="2400" b="1">
                <a:solidFill>
                  <a:schemeClr val="bg1"/>
                </a:solidFill>
                <a:latin typeface="Arial"/>
                <a:cs typeface="Arial"/>
              </a:rPr>
              <a:t>Implementierungsphase</a:t>
            </a:r>
            <a:endParaRPr lang="de-DE" sz="2400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pPr>
              <a:lnSpc>
                <a:spcPct val="100000"/>
              </a:lnSpc>
            </a:pPr>
            <a:r>
              <a:rPr lang="de" sz="2400">
                <a:solidFill>
                  <a:schemeClr val="bg1"/>
                </a:solidFill>
                <a:latin typeface="Arial"/>
                <a:cs typeface="Arial"/>
              </a:rPr>
              <a:t>Interessantes Feature:  dynamisch generierte Platzvorschau</a:t>
            </a:r>
            <a:endParaRPr lang="de">
              <a:solidFill>
                <a:schemeClr val="bg1"/>
              </a:solidFill>
            </a:endParaRPr>
          </a:p>
          <a:p>
            <a:endParaRPr lang="de" sz="2400" b="1">
              <a:solidFill>
                <a:schemeClr val="bg1"/>
              </a:solidFill>
              <a:latin typeface="Aptos"/>
              <a:cs typeface="Arial"/>
            </a:endParaRPr>
          </a:p>
        </p:txBody>
      </p:sp>
      <p:pic>
        <p:nvPicPr>
          <p:cNvPr id="4" name="Picture 3" descr="A screenshot of a game&#10;&#10;Description automatically generated">
            <a:extLst>
              <a:ext uri="{FF2B5EF4-FFF2-40B4-BE49-F238E27FC236}">
                <a16:creationId xmlns:a16="http://schemas.microsoft.com/office/drawing/2014/main" id="{313E4BB6-1041-40E1-840F-738B18697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788" y="755572"/>
            <a:ext cx="5396544" cy="534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521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ame&#10;&#10;Description automatically generated">
            <a:extLst>
              <a:ext uri="{FF2B5EF4-FFF2-40B4-BE49-F238E27FC236}">
                <a16:creationId xmlns:a16="http://schemas.microsoft.com/office/drawing/2014/main" id="{313E4BB6-1041-40E1-840F-738B18697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4231" y="3657284"/>
            <a:ext cx="2920044" cy="28904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23BF74-7958-B7A5-1218-E086CE312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587" y="3234197"/>
            <a:ext cx="5896779" cy="192910"/>
          </a:xfrm>
          <a:prstGeom prst="rect">
            <a:avLst/>
          </a:prstGeom>
        </p:spPr>
      </p:pic>
      <p:pic>
        <p:nvPicPr>
          <p:cNvPr id="3" name="Picture 2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F5DB877B-B478-3AB5-79E9-01FCFF0A6E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21" r="164" b="481"/>
          <a:stretch/>
        </p:blipFill>
        <p:spPr>
          <a:xfrm>
            <a:off x="6848590" y="1117752"/>
            <a:ext cx="4638233" cy="1895843"/>
          </a:xfrm>
          <a:prstGeom prst="rect">
            <a:avLst/>
          </a:prstGeom>
        </p:spPr>
      </p:pic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E892CB4-F0A7-511E-CC7D-8CAA82529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5596" y="2062911"/>
            <a:ext cx="4419600" cy="1895475"/>
          </a:xfrm>
          <a:prstGeom prst="rect">
            <a:avLst/>
          </a:prstGeom>
        </p:spPr>
      </p:pic>
      <p:pic>
        <p:nvPicPr>
          <p:cNvPr id="10" name="Content Placeholder 9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73C82ACE-7811-775B-DA12-AB533DAE1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t="66929"/>
          <a:stretch/>
        </p:blipFill>
        <p:spPr>
          <a:xfrm>
            <a:off x="723808" y="4716036"/>
            <a:ext cx="6195333" cy="771751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7D9F90-B42A-6834-D3C0-8274B4411F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172" y="459782"/>
            <a:ext cx="9691057" cy="43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488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ABAEA-0F59-242C-F59F-3D18D4A69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solidFill>
                  <a:schemeClr val="bg1"/>
                </a:solidFill>
                <a:ea typeface="+mj-lt"/>
                <a:cs typeface="+mj-lt"/>
              </a:rPr>
              <a:t>Vorgehen Softwaretest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B4E0F4-C1F3-34C7-8505-6ACE2E60A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" sz="2400">
                <a:solidFill>
                  <a:schemeClr val="bg1"/>
                </a:solidFill>
                <a:ea typeface="+mn-lt"/>
                <a:cs typeface="+mn-lt"/>
              </a:rPr>
              <a:t>Anwendungssystem UFO Kinos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de" sz="2000">
                <a:solidFill>
                  <a:schemeClr val="bg1"/>
                </a:solidFill>
                <a:ea typeface="+mn-lt"/>
                <a:cs typeface="+mn-lt"/>
              </a:rPr>
              <a:t>Grundsätzlich lokaler ad-hoc-test vor push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de" sz="2000">
                <a:solidFill>
                  <a:schemeClr val="bg1"/>
                </a:solidFill>
                <a:ea typeface="+mn-lt"/>
                <a:cs typeface="+mn-lt"/>
              </a:rPr>
              <a:t>Jeder alles angeschaut um weitere Fehler zu finden (auch Cross-</a:t>
            </a:r>
            <a:r>
              <a:rPr lang="de" sz="2000" err="1">
                <a:solidFill>
                  <a:schemeClr val="bg1"/>
                </a:solidFill>
                <a:ea typeface="+mn-lt"/>
                <a:cs typeface="+mn-lt"/>
              </a:rPr>
              <a:t>Testing</a:t>
            </a:r>
            <a:r>
              <a:rPr lang="de" sz="2000">
                <a:solidFill>
                  <a:schemeClr val="bg1"/>
                </a:solidFill>
                <a:ea typeface="+mn-lt"/>
                <a:cs typeface="+mn-lt"/>
              </a:rPr>
              <a:t>)</a:t>
            </a:r>
            <a:endParaRPr lang="de-DE" sz="2000">
              <a:solidFill>
                <a:schemeClr val="bg1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de" sz="2000">
                <a:solidFill>
                  <a:schemeClr val="bg1"/>
                </a:solidFill>
                <a:ea typeface="+mn-lt"/>
                <a:cs typeface="+mn-lt"/>
              </a:rPr>
              <a:t>Gemeinsames testen in Meetings</a:t>
            </a:r>
            <a:endParaRPr lang="de-DE">
              <a:solidFill>
                <a:schemeClr val="bg1"/>
              </a:solidFill>
            </a:endParaRPr>
          </a:p>
          <a:p>
            <a:pPr lvl="2">
              <a:buFont typeface="Wingdings" panose="020B0604020202020204" pitchFamily="34" charset="0"/>
              <a:buChar char="Ø"/>
            </a:pPr>
            <a:r>
              <a:rPr lang="de" sz="1600">
                <a:solidFill>
                  <a:schemeClr val="bg1"/>
                </a:solidFill>
                <a:ea typeface="+mn-lt"/>
                <a:cs typeface="+mn-lt"/>
              </a:rPr>
              <a:t> u.a. Vor Meilensteinen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de" sz="2000">
                <a:solidFill>
                  <a:schemeClr val="bg1"/>
                </a:solidFill>
                <a:ea typeface="+mn-lt"/>
                <a:cs typeface="+mn-lt"/>
              </a:rPr>
              <a:t>Unit Test in den Controllern schwierig, deshalb ausführliche Integrationstests</a:t>
            </a:r>
            <a:endParaRPr lang="de-DE" sz="2000">
              <a:solidFill>
                <a:schemeClr val="bg1"/>
              </a:solidFill>
            </a:endParaRPr>
          </a:p>
          <a:p>
            <a:pPr lvl="2">
              <a:buFont typeface="Wingdings" panose="020B0604020202020204" pitchFamily="34" charset="0"/>
              <a:buChar char="Ø"/>
            </a:pPr>
            <a:r>
              <a:rPr lang="de" sz="1600">
                <a:solidFill>
                  <a:schemeClr val="bg1"/>
                </a:solidFill>
              </a:rPr>
              <a:t>Hauptsächlich wegen Spring-Boot-</a:t>
            </a:r>
            <a:r>
              <a:rPr lang="de" sz="1600" err="1">
                <a:solidFill>
                  <a:schemeClr val="bg1"/>
                </a:solidFill>
              </a:rPr>
              <a:t>Trixerei</a:t>
            </a:r>
            <a:r>
              <a:rPr lang="de" sz="1600">
                <a:solidFill>
                  <a:schemeClr val="bg1"/>
                </a:solidFill>
              </a:rPr>
              <a:t> (@Autowired)</a:t>
            </a:r>
          </a:p>
          <a:p>
            <a:pPr lvl="2">
              <a:buFont typeface="Wingdings" panose="020B0604020202020204" pitchFamily="34" charset="0"/>
              <a:buChar char="Ø"/>
            </a:pPr>
            <a:r>
              <a:rPr lang="de" sz="1600">
                <a:solidFill>
                  <a:schemeClr val="bg1"/>
                </a:solidFill>
              </a:rPr>
              <a:t>Automatische Tests insgesamt relativ spät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de" sz="2000">
                <a:solidFill>
                  <a:schemeClr val="bg1"/>
                </a:solidFill>
              </a:rPr>
              <a:t>Aufbau Integration-Tests</a:t>
            </a:r>
          </a:p>
          <a:p>
            <a:pPr lvl="2">
              <a:buFont typeface="Wingdings" panose="020B0604020202020204" pitchFamily="34" charset="0"/>
              <a:buChar char="Ø"/>
            </a:pPr>
            <a:r>
              <a:rPr lang="de" sz="1600">
                <a:solidFill>
                  <a:schemeClr val="bg1"/>
                </a:solidFill>
              </a:rPr>
              <a:t>1 Test pro Endpunkt mit anonymen Nutzeraccount</a:t>
            </a:r>
          </a:p>
          <a:p>
            <a:pPr lvl="2">
              <a:buFont typeface="Wingdings" panose="020B0604020202020204" pitchFamily="34" charset="0"/>
              <a:buChar char="Ø"/>
            </a:pPr>
            <a:r>
              <a:rPr lang="de" sz="1600">
                <a:solidFill>
                  <a:schemeClr val="bg1"/>
                </a:solidFill>
              </a:rPr>
              <a:t>ggf. 1 Test mit  angemeldeten, aber nicht zugriffsberechtigtem User Account (</a:t>
            </a:r>
            <a:r>
              <a:rPr lang="de" sz="1600">
                <a:solidFill>
                  <a:schemeClr val="bg1"/>
                </a:solidFill>
                <a:ea typeface="+mn-lt"/>
                <a:cs typeface="+mn-lt"/>
              </a:rPr>
              <a:t>@WithMockUser)</a:t>
            </a:r>
            <a:endParaRPr lang="de" sz="1600">
              <a:solidFill>
                <a:schemeClr val="bg1"/>
              </a:solidFill>
            </a:endParaRPr>
          </a:p>
          <a:p>
            <a:pPr lvl="2">
              <a:buFont typeface="Wingdings" panose="020B0604020202020204" pitchFamily="34" charset="0"/>
              <a:buChar char="Ø"/>
            </a:pPr>
            <a:r>
              <a:rPr lang="de" sz="1600">
                <a:solidFill>
                  <a:schemeClr val="bg1"/>
                </a:solidFill>
              </a:rPr>
              <a:t>Ferner 1 Testfall pro Erfolg- oder Fehlerfall (ggf. mit (zugriffsberechtigtem) Account)</a:t>
            </a:r>
          </a:p>
          <a:p>
            <a:pPr lvl="2">
              <a:buFont typeface="Wingdings" panose="020B0604020202020204" pitchFamily="34" charset="0"/>
              <a:buChar char="Ø"/>
            </a:pPr>
            <a:r>
              <a:rPr lang="de" sz="1600">
                <a:solidFill>
                  <a:schemeClr val="bg1"/>
                </a:solidFill>
              </a:rPr>
              <a:t>Problem: Spring-Parametervalidierung erfolgt vor @PreAuthorize-Auswertung</a:t>
            </a:r>
          </a:p>
          <a:p>
            <a:endParaRPr lang="de-DE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08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ABAEA-0F59-242C-F59F-3D18D4A69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solidFill>
                  <a:schemeClr val="bg1"/>
                </a:solidFill>
                <a:ea typeface="+mj-lt"/>
                <a:cs typeface="+mj-lt"/>
              </a:rPr>
              <a:t>Vorgehen Softwaretest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B4E0F4-C1F3-34C7-8505-6ACE2E60A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de" sz="2400">
              <a:solidFill>
                <a:schemeClr val="bg1"/>
              </a:solidFill>
            </a:endParaRPr>
          </a:p>
          <a:p>
            <a:endParaRPr lang="de-DE" sz="2400">
              <a:solidFill>
                <a:schemeClr val="bg1"/>
              </a:solidFill>
            </a:endParaRPr>
          </a:p>
        </p:txBody>
      </p:sp>
      <p:pic>
        <p:nvPicPr>
          <p:cNvPr id="4" name="Grafik 3" descr="Beispielansicht Testklasse (Ausschnitt)">
            <a:extLst>
              <a:ext uri="{FF2B5EF4-FFF2-40B4-BE49-F238E27FC236}">
                <a16:creationId xmlns:a16="http://schemas.microsoft.com/office/drawing/2014/main" id="{A460E37D-E0D2-CEE9-8DB9-E70D8A00E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777" y="1513562"/>
            <a:ext cx="3617405" cy="435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680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ABAEA-0F59-242C-F59F-3D18D4A69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solidFill>
                  <a:schemeClr val="bg1"/>
                </a:solidFill>
                <a:ea typeface="+mj-lt"/>
                <a:cs typeface="+mj-lt"/>
              </a:rPr>
              <a:t>Vorgehen Softwaretest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B4E0F4-C1F3-34C7-8505-6ACE2E60A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" sz="2400">
                <a:solidFill>
                  <a:schemeClr val="bg1"/>
                </a:solidFill>
              </a:rPr>
              <a:t>Cross-</a:t>
            </a:r>
            <a:r>
              <a:rPr lang="de" sz="2400" err="1">
                <a:solidFill>
                  <a:schemeClr val="bg1"/>
                </a:solidFill>
              </a:rPr>
              <a:t>Testing</a:t>
            </a:r>
            <a:endParaRPr lang="de" sz="2400">
              <a:solidFill>
                <a:schemeClr val="bg1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de" sz="2000">
                <a:solidFill>
                  <a:schemeClr val="bg1"/>
                </a:solidFill>
              </a:rPr>
              <a:t>Eine Person (Jannik) hat vorgelegt, die anderen haben ergänzt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de" sz="2000">
                <a:solidFill>
                  <a:schemeClr val="bg1"/>
                </a:solidFill>
              </a:rPr>
              <a:t>Abgleich Pflichtenheft (Meilensteine) mit Anwendung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de" sz="2000">
                <a:solidFill>
                  <a:schemeClr val="bg1"/>
                </a:solidFill>
              </a:rPr>
              <a:t>21 Fehler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de" sz="2000">
                <a:solidFill>
                  <a:schemeClr val="bg1"/>
                </a:solidFill>
              </a:rPr>
              <a:t>8 Anmerkungen Pflichtenheft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de" sz="2000">
                <a:solidFill>
                  <a:schemeClr val="bg1"/>
                </a:solidFill>
              </a:rPr>
              <a:t>3 </a:t>
            </a:r>
            <a:r>
              <a:rPr lang="de" sz="2000">
                <a:solidFill>
                  <a:schemeClr val="bg1"/>
                </a:solidFill>
                <a:ea typeface="+mn-lt"/>
                <a:cs typeface="+mn-lt"/>
              </a:rPr>
              <a:t>Anmerkungen  Testhandbuch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de" sz="2000">
                <a:solidFill>
                  <a:schemeClr val="bg1"/>
                </a:solidFill>
              </a:rPr>
              <a:t>3 </a:t>
            </a:r>
            <a:r>
              <a:rPr lang="de" sz="2000">
                <a:solidFill>
                  <a:schemeClr val="bg1"/>
                </a:solidFill>
                <a:ea typeface="+mn-lt"/>
                <a:cs typeface="+mn-lt"/>
              </a:rPr>
              <a:t>Anmerkungen  Optik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de" sz="2000">
                <a:solidFill>
                  <a:schemeClr val="bg1"/>
                </a:solidFill>
              </a:rPr>
              <a:t>11 </a:t>
            </a:r>
            <a:r>
              <a:rPr lang="de" sz="2000">
                <a:solidFill>
                  <a:schemeClr val="bg1"/>
                </a:solidFill>
                <a:ea typeface="+mn-lt"/>
                <a:cs typeface="+mn-lt"/>
              </a:rPr>
              <a:t>Anmerkungen  zu Fehlenden Features</a:t>
            </a:r>
            <a:endParaRPr lang="de" sz="2000">
              <a:solidFill>
                <a:schemeClr val="bg1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de" sz="2000">
                <a:solidFill>
                  <a:schemeClr val="bg1"/>
                </a:solidFill>
              </a:rPr>
              <a:t>13 </a:t>
            </a:r>
            <a:r>
              <a:rPr lang="de" sz="2000">
                <a:solidFill>
                  <a:schemeClr val="bg1"/>
                </a:solidFill>
                <a:ea typeface="+mn-lt"/>
                <a:cs typeface="+mn-lt"/>
              </a:rPr>
              <a:t>Anmerkungen  zur Usability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de" sz="2000">
                <a:solidFill>
                  <a:schemeClr val="bg1"/>
                </a:solidFill>
              </a:rPr>
              <a:t>8 weitere Verbesserungsvorschläge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de" sz="2000">
              <a:solidFill>
                <a:schemeClr val="bg1"/>
              </a:solidFill>
            </a:endParaRPr>
          </a:p>
          <a:p>
            <a:endParaRPr lang="de-DE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0589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FDFE10-7A7C-D6E4-D20F-43C7957618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760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UFO Kinos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solidFill>
                  <a:schemeClr val="bg1"/>
                </a:solidFill>
              </a:rPr>
              <a:t>Abschlusspräsentation Anwendungsprogrammierung</a:t>
            </a:r>
          </a:p>
        </p:txBody>
      </p:sp>
      <p:pic>
        <p:nvPicPr>
          <p:cNvPr id="5" name="Picture 4" descr="UFO Kinos&#10;&#10;Abschlusspräsentation Anwendungsprogrammierung">
            <a:extLst>
              <a:ext uri="{FF2B5EF4-FFF2-40B4-BE49-F238E27FC236}">
                <a16:creationId xmlns:a16="http://schemas.microsoft.com/office/drawing/2014/main" id="{36246AC4-0344-039E-33DF-D76AD23AC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72" y="219256"/>
            <a:ext cx="8928339" cy="502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059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FD9864-3337-F4B5-9988-36715A0CA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solidFill>
                  <a:schemeClr val="bg1"/>
                </a:solidFill>
                <a:ea typeface="+mj-lt"/>
                <a:cs typeface="+mj-lt"/>
              </a:rPr>
              <a:t>Statistiken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A622C8-FB5E-75E0-C87C-CE82CB0B8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" sz="2400">
                <a:solidFill>
                  <a:schemeClr val="bg1"/>
                </a:solidFill>
                <a:ea typeface="+mn-lt"/>
                <a:cs typeface="+mn-lt"/>
              </a:rPr>
              <a:t>Testabdeckung:</a:t>
            </a:r>
            <a:endParaRPr lang="de-DE" sz="2400">
              <a:solidFill>
                <a:schemeClr val="bg1"/>
              </a:solidFill>
              <a:ea typeface="+mn-lt"/>
              <a:cs typeface="+mn-lt"/>
            </a:endParaRPr>
          </a:p>
          <a:p>
            <a:pPr marL="457200" lvl="1" indent="0">
              <a:buNone/>
            </a:pPr>
            <a:endParaRPr lang="de" sz="2000">
              <a:solidFill>
                <a:schemeClr val="bg1"/>
              </a:solidFill>
            </a:endParaRPr>
          </a:p>
          <a:p>
            <a:endParaRPr lang="de-DE">
              <a:solidFill>
                <a:schemeClr val="bg1"/>
              </a:solidFill>
            </a:endParaRPr>
          </a:p>
        </p:txBody>
      </p:sp>
      <p:pic>
        <p:nvPicPr>
          <p:cNvPr id="4" name="Grafik 3" descr="Ein Bild, das Text, Screenshot, Software, Karte Menü enthält.&#10;&#10;Beschreibung automatisch generiert.">
            <a:extLst>
              <a:ext uri="{FF2B5EF4-FFF2-40B4-BE49-F238E27FC236}">
                <a16:creationId xmlns:a16="http://schemas.microsoft.com/office/drawing/2014/main" id="{7BFCE4EA-6F3B-A778-C00F-3EC0C3405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961" y="1944354"/>
            <a:ext cx="5404685" cy="4723898"/>
          </a:xfrm>
          <a:prstGeom prst="rect">
            <a:avLst/>
          </a:prstGeom>
        </p:spPr>
      </p:pic>
      <p:pic>
        <p:nvPicPr>
          <p:cNvPr id="7" name="Grafik 6" descr="Ein Bild, das Text, Screenshot, Software enthält.&#10;&#10;Beschreibung automatisch generiert.">
            <a:extLst>
              <a:ext uri="{FF2B5EF4-FFF2-40B4-BE49-F238E27FC236}">
                <a16:creationId xmlns:a16="http://schemas.microsoft.com/office/drawing/2014/main" id="{08B668C1-B5C0-9B2B-37AE-78493B521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1175" y="180473"/>
            <a:ext cx="3085650" cy="649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2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7AEBE18E-4AB5-9A33-7BA6-16E2672832F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lt"/>
                <a:cs typeface="+mj-lt"/>
              </a:rPr>
              <a:t>Statistiken</a:t>
            </a:r>
            <a:endParaRPr kumimoji="0" lang="de-DE" sz="4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9EA33-795F-0845-CFD5-D7A74BD08272}"/>
              </a:ext>
            </a:extLst>
          </p:cNvPr>
          <p:cNvSpPr txBox="1"/>
          <p:nvPr/>
        </p:nvSpPr>
        <p:spPr>
          <a:xfrm>
            <a:off x="6448611" y="4150531"/>
            <a:ext cx="4909391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</a:rPr>
              <a:t>727 Commits auf Main</a:t>
            </a:r>
          </a:p>
          <a:p>
            <a:pPr marL="457200" indent="-457200"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</a:rPr>
              <a:t>51 Issues</a:t>
            </a:r>
          </a:p>
          <a:p>
            <a:pPr marL="457200" indent="-457200"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</a:rPr>
              <a:t>25/26 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Funktionale</a:t>
            </a: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Anforderungen</a:t>
            </a:r>
            <a:endParaRPr lang="de" sz="2400" err="1">
              <a:solidFill>
                <a:schemeClr val="bg1"/>
              </a:solidFill>
              <a:ea typeface="+mn-lt"/>
              <a:cs typeface="+mn-lt"/>
            </a:endParaRPr>
          </a:p>
        </p:txBody>
      </p:sp>
      <p:pic>
        <p:nvPicPr>
          <p:cNvPr id="2" name="Grafik 1" descr="Ein Bild, das Text, Screenshot, Schrift, Grafikdesign enthält.&#10;&#10;Beschreibung automatisch generiert.">
            <a:extLst>
              <a:ext uri="{FF2B5EF4-FFF2-40B4-BE49-F238E27FC236}">
                <a16:creationId xmlns:a16="http://schemas.microsoft.com/office/drawing/2014/main" id="{9C4538CF-FDD4-FCE5-A66C-991603988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74" y="2916312"/>
            <a:ext cx="5240012" cy="3421541"/>
          </a:xfrm>
          <a:prstGeom prst="rect">
            <a:avLst/>
          </a:prstGeom>
        </p:spPr>
      </p:pic>
      <p:pic>
        <p:nvPicPr>
          <p:cNvPr id="5" name="Inhaltsplatzhalter 4" descr="Ein Bild, das Screenshot, Text, Diagramm, Grafiksoftware enthält.&#10;&#10;Beschreibung automatisch generiert.">
            <a:extLst>
              <a:ext uri="{FF2B5EF4-FFF2-40B4-BE49-F238E27FC236}">
                <a16:creationId xmlns:a16="http://schemas.microsoft.com/office/drawing/2014/main" id="{9BF1459B-E8CA-402E-CA5A-C163194F0E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40276" y="731062"/>
            <a:ext cx="6931904" cy="1913377"/>
          </a:xfrm>
        </p:spPr>
      </p:pic>
    </p:spTree>
    <p:extLst>
      <p:ext uri="{BB962C8B-B14F-4D97-AF65-F5344CB8AC3E}">
        <p14:creationId xmlns:p14="http://schemas.microsoft.com/office/powerpoint/2010/main" val="316271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7AEBE18E-4AB5-9A33-7BA6-16E2672832F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lt"/>
                <a:cs typeface="+mj-lt"/>
              </a:rPr>
              <a:t>Statistiken</a:t>
            </a:r>
            <a:endParaRPr kumimoji="0" lang="de-DE" sz="4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9" name="Grafik 8" descr="Ein Bild, das Text, Screenshot, Software, Schrift enthält.&#10;&#10;Beschreibung automatisch generiert.">
            <a:extLst>
              <a:ext uri="{FF2B5EF4-FFF2-40B4-BE49-F238E27FC236}">
                <a16:creationId xmlns:a16="http://schemas.microsoft.com/office/drawing/2014/main" id="{24AB0605-DBDB-92ED-37B7-0731EF4FA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85" y="1357814"/>
            <a:ext cx="10687050" cy="1675898"/>
          </a:xfrm>
          <a:prstGeom prst="rect">
            <a:avLst/>
          </a:prstGeom>
        </p:spPr>
      </p:pic>
      <p:pic>
        <p:nvPicPr>
          <p:cNvPr id="11" name="Grafik 10" descr="Ein Bild, das Text, Screenshot, Software, Multimedia-Software enthält.&#10;&#10;Beschreibung automatisch generiert.">
            <a:extLst>
              <a:ext uri="{FF2B5EF4-FFF2-40B4-BE49-F238E27FC236}">
                <a16:creationId xmlns:a16="http://schemas.microsoft.com/office/drawing/2014/main" id="{2BA5C8BC-DC44-7A89-C23C-E15C9875E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89" y="3200651"/>
            <a:ext cx="3725779" cy="3554830"/>
          </a:xfrm>
          <a:prstGeom prst="rect">
            <a:avLst/>
          </a:prstGeom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id="{15E441D8-7A31-1ACD-9AAC-34F1720D92EB}"/>
              </a:ext>
            </a:extLst>
          </p:cNvPr>
          <p:cNvSpPr txBox="1"/>
          <p:nvPr/>
        </p:nvSpPr>
        <p:spPr>
          <a:xfrm>
            <a:off x="5034901" y="3498821"/>
            <a:ext cx="5510969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</a:rPr>
              <a:t>CLOC: Comment lines of code</a:t>
            </a:r>
          </a:p>
          <a:p>
            <a:pPr marL="457200" indent="-457200"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</a:rPr>
              <a:t>JLOC: </a:t>
            </a:r>
            <a:r>
              <a:rPr lang="en-US" sz="2800" err="1">
                <a:solidFill>
                  <a:schemeClr val="bg1"/>
                </a:solidFill>
              </a:rPr>
              <a:t>JavaDoc</a:t>
            </a:r>
            <a:r>
              <a:rPr lang="en-US" sz="2800">
                <a:solidFill>
                  <a:schemeClr val="bg1"/>
                </a:solidFill>
              </a:rPr>
              <a:t> lines of code</a:t>
            </a:r>
          </a:p>
          <a:p>
            <a:pPr marL="457200" indent="-457200"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</a:rPr>
              <a:t>LOC: lines of code</a:t>
            </a:r>
          </a:p>
          <a:p>
            <a:pPr marL="457200" indent="-457200"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</a:rPr>
              <a:t>NCLOC: Non-Comment lines of code</a:t>
            </a:r>
          </a:p>
          <a:p>
            <a:pPr marL="457200" indent="-457200"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</a:rPr>
              <a:t>RLOC: Relative lines of code</a:t>
            </a:r>
          </a:p>
        </p:txBody>
      </p:sp>
      <p:pic>
        <p:nvPicPr>
          <p:cNvPr id="16" name="Grafik 15" descr="Ein Bild, das Screenshot, Reihe enthält.&#10;&#10;Beschreibung automatisch generiert.">
            <a:extLst>
              <a:ext uri="{FF2B5EF4-FFF2-40B4-BE49-F238E27FC236}">
                <a16:creationId xmlns:a16="http://schemas.microsoft.com/office/drawing/2014/main" id="{FE053E2A-0203-7EE8-8A71-6984DB8A4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1339" y="6173955"/>
            <a:ext cx="7401427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4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FD9864-3337-F4B5-9988-36715A0CA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solidFill>
                  <a:schemeClr val="bg1"/>
                </a:solidFill>
                <a:ea typeface="+mj-lt"/>
                <a:cs typeface="+mj-lt"/>
              </a:rPr>
              <a:t>Teamarbeit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A622C8-FB5E-75E0-C87C-CE82CB0B8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090" y="1604294"/>
            <a:ext cx="11671737" cy="5109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">
                <a:solidFill>
                  <a:schemeClr val="bg1"/>
                </a:solidFill>
                <a:ea typeface="+mn-lt"/>
                <a:cs typeface="+mn-lt"/>
              </a:rPr>
              <a:t>Teamarbeit verlief nahezu reibungslos</a:t>
            </a:r>
          </a:p>
          <a:p>
            <a:r>
              <a:rPr lang="de">
                <a:solidFill>
                  <a:schemeClr val="bg1"/>
                </a:solidFill>
                <a:ea typeface="+mn-lt"/>
                <a:cs typeface="+mn-lt"/>
              </a:rPr>
              <a:t>Aufteilung in Teilsysteme verlief gut</a:t>
            </a:r>
            <a:endParaRPr lang="de-DE">
              <a:solidFill>
                <a:schemeClr val="bg1"/>
              </a:solidFill>
            </a:endParaRPr>
          </a:p>
          <a:p>
            <a:r>
              <a:rPr lang="de">
                <a:solidFill>
                  <a:schemeClr val="bg1"/>
                </a:solidFill>
                <a:ea typeface="+mn-lt"/>
                <a:cs typeface="+mn-lt"/>
              </a:rPr>
              <a:t>Wurde später zum Problem → auf Abhängigkeiten warten</a:t>
            </a:r>
            <a:endParaRPr lang="de-DE">
              <a:solidFill>
                <a:schemeClr val="bg1"/>
              </a:solidFill>
            </a:endParaRPr>
          </a:p>
          <a:p>
            <a:r>
              <a:rPr lang="de">
                <a:solidFill>
                  <a:schemeClr val="bg1"/>
                </a:solidFill>
                <a:latin typeface="Arial"/>
                <a:ea typeface="+mn-lt"/>
                <a:cs typeface="Arial"/>
              </a:rPr>
              <a:t>extra Meetings um gemeinsam Probleme zu beheben</a:t>
            </a:r>
            <a:endParaRPr lang="en-US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r>
              <a:rPr lang="de">
                <a:solidFill>
                  <a:schemeClr val="bg1"/>
                </a:solidFill>
                <a:latin typeface="Arial"/>
                <a:ea typeface="+mn-lt"/>
                <a:cs typeface="Arial"/>
              </a:rPr>
              <a:t>Systeme mit stärkeren Abhängigkeiten in vertiefte Absprache, verlief gut</a:t>
            </a:r>
            <a:endParaRPr lang="de">
              <a:solidFill>
                <a:schemeClr val="bg1"/>
              </a:solidFill>
              <a:latin typeface="Aptos"/>
              <a:ea typeface="+mn-lt"/>
              <a:cs typeface="Arial"/>
            </a:endParaRPr>
          </a:p>
          <a:p>
            <a:r>
              <a:rPr lang="de">
                <a:solidFill>
                  <a:schemeClr val="bg1"/>
                </a:solidFill>
                <a:latin typeface="Arial"/>
                <a:ea typeface="+mn-lt"/>
                <a:cs typeface="Arial"/>
              </a:rPr>
              <a:t>Hilfsbereitschaft und Unterstützung bei Problemen in anderen Systemen</a:t>
            </a:r>
            <a:endParaRPr lang="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36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FD9864-3337-F4B5-9988-36715A0CA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solidFill>
                  <a:schemeClr val="bg1"/>
                </a:solidFill>
                <a:ea typeface="+mj-lt"/>
                <a:cs typeface="+mj-lt"/>
              </a:rPr>
              <a:t>Teamarbeit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A622C8-FB5E-75E0-C87C-CE82CB0B8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090" y="1604294"/>
            <a:ext cx="11671737" cy="5109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">
                <a:solidFill>
                  <a:schemeClr val="bg1"/>
                </a:solidFill>
                <a:latin typeface="Arial"/>
                <a:ea typeface="+mn-lt"/>
                <a:cs typeface="Arial"/>
              </a:rPr>
              <a:t>Oft an Details aufgehangen und nicht vorangekommen</a:t>
            </a:r>
            <a:endParaRPr lang="de-DE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de">
                <a:solidFill>
                  <a:schemeClr val="bg1"/>
                </a:solidFill>
                <a:latin typeface="Arial"/>
                <a:ea typeface="+mn-lt"/>
                <a:cs typeface="Arial"/>
              </a:rPr>
              <a:t>2 Wochen auf andere Module Konzentriert → hat zu großem Problem geführt</a:t>
            </a:r>
            <a:endParaRPr lang="de-DE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r>
              <a:rPr lang="de">
                <a:solidFill>
                  <a:schemeClr val="bg1"/>
                </a:solidFill>
                <a:latin typeface="Arial"/>
                <a:cs typeface="Arial"/>
              </a:rPr>
              <a:t>GitHub als </a:t>
            </a:r>
            <a:r>
              <a:rPr lang="de" err="1">
                <a:solidFill>
                  <a:schemeClr val="bg1"/>
                </a:solidFill>
                <a:latin typeface="Arial"/>
                <a:cs typeface="Arial"/>
              </a:rPr>
              <a:t>Codebase</a:t>
            </a:r>
            <a:r>
              <a:rPr lang="de">
                <a:solidFill>
                  <a:schemeClr val="bg1"/>
                </a:solidFill>
                <a:latin typeface="Arial"/>
                <a:cs typeface="Arial"/>
              </a:rPr>
              <a:t> und zur Kommunikation (Issues)</a:t>
            </a:r>
          </a:p>
          <a:p>
            <a:endParaRPr lang="de">
              <a:solidFill>
                <a:schemeClr val="bg1"/>
              </a:solidFill>
              <a:latin typeface="Arial"/>
              <a:cs typeface="Arial"/>
            </a:endParaRPr>
          </a:p>
          <a:p>
            <a:endParaRPr lang="de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r>
              <a:rPr lang="de">
                <a:solidFill>
                  <a:schemeClr val="bg1"/>
                </a:solidFill>
                <a:latin typeface="Arial"/>
                <a:ea typeface="+mn-lt"/>
                <a:cs typeface="Arial"/>
              </a:rPr>
              <a:t>Verbesserungsmöglichkeiten in der Teamarbeit?</a:t>
            </a:r>
            <a:endParaRPr lang="en-US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de">
                <a:solidFill>
                  <a:schemeClr val="bg1"/>
                </a:solidFill>
                <a:latin typeface="Arial"/>
                <a:ea typeface="+mn-lt"/>
                <a:cs typeface="Arial"/>
              </a:rPr>
              <a:t>An einigen Stellen schneller Fragen</a:t>
            </a:r>
            <a:endParaRPr lang="en-US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de">
                <a:solidFill>
                  <a:schemeClr val="bg1"/>
                </a:solidFill>
                <a:latin typeface="Arial"/>
                <a:ea typeface="+mn-lt"/>
                <a:cs typeface="Arial"/>
              </a:rPr>
              <a:t>Regelmäßige Meetings durchziehen</a:t>
            </a:r>
            <a:endParaRPr lang="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85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AAF73-8D19-C4AB-8F54-BBA93B581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">
                <a:solidFill>
                  <a:schemeClr val="bg1"/>
                </a:solidFill>
                <a:ea typeface="+mj-lt"/>
                <a:cs typeface="+mj-lt"/>
              </a:rPr>
              <a:t>Verwendete Technologien 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C0524-1B8C-9963-3B27-B618823F4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de">
                <a:solidFill>
                  <a:schemeClr val="bg1"/>
                </a:solidFill>
                <a:ea typeface="+mn-lt"/>
                <a:cs typeface="+mn-lt"/>
              </a:rPr>
              <a:t>Spring Boot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de">
                <a:solidFill>
                  <a:schemeClr val="bg1"/>
                </a:solidFill>
                <a:ea typeface="+mn-lt"/>
                <a:cs typeface="+mn-lt"/>
              </a:rPr>
              <a:t>Gute </a:t>
            </a:r>
            <a:r>
              <a:rPr lang="de" err="1">
                <a:solidFill>
                  <a:schemeClr val="bg1"/>
                </a:solidFill>
                <a:ea typeface="+mn-lt"/>
                <a:cs typeface="+mn-lt"/>
              </a:rPr>
              <a:t>Boardmittel</a:t>
            </a:r>
            <a:r>
              <a:rPr lang="de">
                <a:solidFill>
                  <a:schemeClr val="bg1"/>
                </a:solidFill>
                <a:ea typeface="+mn-lt"/>
                <a:cs typeface="+mn-lt"/>
              </a:rPr>
              <a:t> und Hilfsfunktionen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de">
                <a:solidFill>
                  <a:schemeClr val="bg1"/>
                </a:solidFill>
                <a:latin typeface="Aptos"/>
                <a:ea typeface="+mn-lt"/>
                <a:cs typeface="Calibri"/>
              </a:rPr>
              <a:t>Problem der Fehlernachvollziehbarkeit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de">
                <a:solidFill>
                  <a:schemeClr val="bg1"/>
                </a:solidFill>
                <a:latin typeface="Aptos"/>
                <a:ea typeface="+mn-lt"/>
                <a:cs typeface="Calibri"/>
              </a:rPr>
              <a:t>Datenbankstruktur nicht leicht ersichtlich</a:t>
            </a:r>
            <a:endParaRPr lang="de">
              <a:solidFill>
                <a:schemeClr val="bg1"/>
              </a:solidFill>
              <a:latin typeface="Aptos"/>
              <a:ea typeface="+mn-lt"/>
              <a:cs typeface="+mn-lt"/>
            </a:endParaRPr>
          </a:p>
          <a:p>
            <a:r>
              <a:rPr lang="de" err="1">
                <a:solidFill>
                  <a:schemeClr val="bg1"/>
                </a:solidFill>
                <a:ea typeface="+mn-lt"/>
                <a:cs typeface="+mn-lt"/>
              </a:rPr>
              <a:t>Salespoint</a:t>
            </a:r>
            <a:endParaRPr lang="en-US" err="1">
              <a:solidFill>
                <a:schemeClr val="bg1"/>
              </a:solidFill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de">
                <a:solidFill>
                  <a:schemeClr val="bg1"/>
                </a:solidFill>
                <a:ea typeface="+mn-lt"/>
                <a:cs typeface="+mn-lt"/>
              </a:rPr>
              <a:t>funktioniert teilweise auf "magische Weise"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de">
                <a:solidFill>
                  <a:schemeClr val="bg1"/>
                </a:solidFill>
                <a:ea typeface="+mn-lt"/>
                <a:cs typeface="+mn-lt"/>
              </a:rPr>
              <a:t>Dokumentation teilweise zu spärlich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de">
                <a:solidFill>
                  <a:schemeClr val="bg1"/>
                </a:solidFill>
                <a:ea typeface="+mn-lt"/>
                <a:cs typeface="+mn-lt"/>
              </a:rPr>
              <a:t>Gutes Tool für bestimmte </a:t>
            </a:r>
            <a:r>
              <a:rPr lang="de" err="1">
                <a:solidFill>
                  <a:schemeClr val="bg1"/>
                </a:solidFill>
                <a:ea typeface="+mn-lt"/>
                <a:cs typeface="+mn-lt"/>
              </a:rPr>
              <a:t>UseCases</a:t>
            </a:r>
            <a:endParaRPr lang="de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de" err="1">
                <a:solidFill>
                  <a:schemeClr val="bg1"/>
                </a:solidFill>
                <a:ea typeface="+mn-lt"/>
                <a:cs typeface="+mn-lt"/>
              </a:rPr>
              <a:t>Thymeleaf</a:t>
            </a:r>
            <a:r>
              <a:rPr lang="de">
                <a:solidFill>
                  <a:schemeClr val="bg1"/>
                </a:solidFill>
                <a:ea typeface="+mn-lt"/>
                <a:cs typeface="+mn-lt"/>
              </a:rPr>
              <a:t> teilweise schwierig zu debuggen 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de">
                <a:solidFill>
                  <a:schemeClr val="bg1"/>
                </a:solidFill>
                <a:ea typeface="+mn-lt"/>
                <a:cs typeface="+mn-lt"/>
              </a:rPr>
              <a:t>Probleme bei der Benennung</a:t>
            </a:r>
            <a:endParaRPr lang="en-US">
              <a:solidFill>
                <a:schemeClr val="bg1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de">
                <a:solidFill>
                  <a:schemeClr val="bg1"/>
                </a:solidFill>
              </a:rPr>
              <a:t>Uneindeutige Fehlermeldungen/</a:t>
            </a:r>
            <a:r>
              <a:rPr lang="de" err="1">
                <a:solidFill>
                  <a:schemeClr val="bg1"/>
                </a:solidFill>
              </a:rPr>
              <a:t>Stacktraces</a:t>
            </a:r>
            <a:endParaRPr lang="de">
              <a:solidFill>
                <a:schemeClr val="bg1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de">
              <a:solidFill>
                <a:schemeClr val="bg1"/>
              </a:solidFill>
            </a:endParaRPr>
          </a:p>
          <a:p>
            <a:endParaRPr lang="de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60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95E643-A749-5604-0E6C-052B3ED76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err="1">
                <a:solidFill>
                  <a:schemeClr val="bg1"/>
                </a:solidFill>
                <a:ea typeface="+mj-lt"/>
                <a:cs typeface="+mj-lt"/>
              </a:rPr>
              <a:t>Lessons</a:t>
            </a:r>
            <a:r>
              <a:rPr lang="de-DE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de-DE" err="1">
                <a:solidFill>
                  <a:schemeClr val="bg1"/>
                </a:solidFill>
                <a:ea typeface="+mj-lt"/>
                <a:cs typeface="+mj-lt"/>
              </a:rPr>
              <a:t>learned</a:t>
            </a:r>
            <a:r>
              <a:rPr lang="de-DE">
                <a:solidFill>
                  <a:schemeClr val="bg1"/>
                </a:solidFill>
                <a:ea typeface="+mj-lt"/>
                <a:cs typeface="+mj-lt"/>
              </a:rPr>
              <a:t> 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450F88-A0FB-4968-4C9C-CE15ACDA4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">
                <a:solidFill>
                  <a:schemeClr val="bg1"/>
                </a:solidFill>
                <a:ea typeface="+mn-lt"/>
                <a:cs typeface="+mn-lt"/>
              </a:rPr>
              <a:t>Kickstart wurde zu spät entfernt </a:t>
            </a:r>
            <a:endParaRPr lang="de-DE">
              <a:solidFill>
                <a:schemeClr val="bg1"/>
              </a:solidFill>
            </a:endParaRPr>
          </a:p>
          <a:p>
            <a:r>
              <a:rPr lang="de">
                <a:solidFill>
                  <a:schemeClr val="bg1"/>
                </a:solidFill>
                <a:ea typeface="+mn-lt"/>
                <a:cs typeface="+mn-lt"/>
              </a:rPr>
              <a:t>Mehr Unittest in früheren Phasen</a:t>
            </a:r>
            <a:endParaRPr lang="de-DE">
              <a:solidFill>
                <a:schemeClr val="bg1"/>
              </a:solidFill>
            </a:endParaRPr>
          </a:p>
          <a:p>
            <a:r>
              <a:rPr lang="de-DE">
                <a:solidFill>
                  <a:schemeClr val="bg1"/>
                </a:solidFill>
                <a:latin typeface="Courier New"/>
                <a:cs typeface="Courier New"/>
              </a:rPr>
              <a:t>clean </a:t>
            </a:r>
            <a:r>
              <a:rPr lang="de-DE" err="1">
                <a:solidFill>
                  <a:schemeClr val="bg1"/>
                </a:solidFill>
                <a:latin typeface="Courier New"/>
                <a:cs typeface="Courier New"/>
              </a:rPr>
              <a:t>build</a:t>
            </a:r>
            <a:r>
              <a:rPr lang="de-DE">
                <a:solidFill>
                  <a:schemeClr val="bg1"/>
                </a:solidFill>
                <a:ea typeface="+mn-lt"/>
                <a:cs typeface="+mn-lt"/>
              </a:rPr>
              <a:t> vor(!) push auf </a:t>
            </a:r>
            <a:r>
              <a:rPr lang="de" err="1">
                <a:solidFill>
                  <a:schemeClr val="bg1"/>
                </a:solidFill>
                <a:latin typeface="Copperplate Gothic Light"/>
              </a:rPr>
              <a:t>main</a:t>
            </a:r>
            <a:endParaRPr lang="de" err="1">
              <a:solidFill>
                <a:schemeClr val="bg1"/>
              </a:solidFill>
            </a:endParaRPr>
          </a:p>
          <a:p>
            <a:r>
              <a:rPr lang="de">
                <a:solidFill>
                  <a:schemeClr val="bg1"/>
                </a:solidFill>
                <a:latin typeface="Aptos Display"/>
                <a:cs typeface="Courier New"/>
              </a:rPr>
              <a:t>Kleinere </a:t>
            </a:r>
            <a:r>
              <a:rPr lang="de" err="1">
                <a:solidFill>
                  <a:schemeClr val="bg1"/>
                </a:solidFill>
                <a:latin typeface="Aptos Display"/>
                <a:cs typeface="Courier New"/>
              </a:rPr>
              <a:t>Issues</a:t>
            </a:r>
            <a:r>
              <a:rPr lang="de">
                <a:solidFill>
                  <a:schemeClr val="bg1"/>
                </a:solidFill>
                <a:latin typeface="Aptos Display"/>
                <a:cs typeface="Courier New"/>
              </a:rPr>
              <a:t> = weniger </a:t>
            </a:r>
            <a:r>
              <a:rPr lang="de" err="1">
                <a:solidFill>
                  <a:schemeClr val="bg1"/>
                </a:solidFill>
                <a:latin typeface="Aptos Display"/>
                <a:cs typeface="Courier New"/>
              </a:rPr>
              <a:t>Merge</a:t>
            </a:r>
            <a:r>
              <a:rPr lang="de">
                <a:solidFill>
                  <a:schemeClr val="bg1"/>
                </a:solidFill>
                <a:latin typeface="Aptos Display"/>
                <a:cs typeface="Courier New"/>
              </a:rPr>
              <a:t> Zeit</a:t>
            </a:r>
          </a:p>
          <a:p>
            <a:r>
              <a:rPr lang="de">
                <a:solidFill>
                  <a:schemeClr val="bg1"/>
                </a:solidFill>
                <a:latin typeface="Courier New"/>
                <a:cs typeface="Courier New"/>
              </a:rPr>
              <a:t>catch(</a:t>
            </a:r>
            <a:r>
              <a:rPr lang="de" err="1">
                <a:solidFill>
                  <a:schemeClr val="bg1"/>
                </a:solidFill>
                <a:latin typeface="Courier New"/>
                <a:cs typeface="Courier New"/>
              </a:rPr>
              <a:t>IOException</a:t>
            </a:r>
            <a:r>
              <a:rPr lang="de">
                <a:solidFill>
                  <a:schemeClr val="bg1"/>
                </a:solidFill>
                <a:latin typeface="Courier New"/>
                <a:cs typeface="Courier New"/>
              </a:rPr>
              <a:t>){}</a:t>
            </a:r>
            <a:r>
              <a:rPr lang="de">
                <a:solidFill>
                  <a:schemeClr val="bg1"/>
                </a:solidFill>
                <a:latin typeface="Aptos Display"/>
              </a:rPr>
              <a:t> ist keine gute Idee</a:t>
            </a:r>
            <a:endParaRPr lang="de">
              <a:solidFill>
                <a:schemeClr val="bg1"/>
              </a:solidFill>
            </a:endParaRPr>
          </a:p>
          <a:p>
            <a:r>
              <a:rPr lang="de-DE">
                <a:solidFill>
                  <a:schemeClr val="bg1"/>
                </a:solidFill>
              </a:rPr>
              <a:t>Paket Struktur anders organisieren</a:t>
            </a:r>
          </a:p>
          <a:p>
            <a:r>
              <a:rPr lang="de-DE">
                <a:solidFill>
                  <a:schemeClr val="bg1"/>
                </a:solidFill>
                <a:latin typeface="Aptos"/>
              </a:rPr>
              <a:t>schnelle Kommunikationsmittel hilfreich</a:t>
            </a:r>
          </a:p>
          <a:p>
            <a:endParaRPr lang="de">
              <a:solidFill>
                <a:schemeClr val="bg1"/>
              </a:solidFill>
              <a:latin typeface="Copperplate Gothic Light"/>
            </a:endParaRPr>
          </a:p>
        </p:txBody>
      </p:sp>
    </p:spTree>
    <p:extLst>
      <p:ext uri="{BB962C8B-B14F-4D97-AF65-F5344CB8AC3E}">
        <p14:creationId xmlns:p14="http://schemas.microsoft.com/office/powerpoint/2010/main" val="183412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05F7D-F3D2-D838-877D-685273581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solidFill>
                  <a:schemeClr val="bg1"/>
                </a:solidFill>
                <a:ea typeface="+mj-lt"/>
                <a:cs typeface="+mj-lt"/>
              </a:rPr>
              <a:t>Live-Demo 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7ED277-BF0D-B9E7-E840-3D5E7E66A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86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9C62C0-5BFC-046B-D1AD-6CE1D307B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-2852737"/>
            <a:ext cx="10515600" cy="28527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Danke fürs zuhören!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8E4D20-5CCB-10B4-AFCC-5D92D0CBA1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3755577"/>
            <a:ext cx="10515600" cy="15001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de-DE">
                <a:solidFill>
                  <a:schemeClr val="bg1"/>
                </a:solidFill>
              </a:rPr>
              <a:t>Danke fürs zuhören!</a:t>
            </a:r>
          </a:p>
        </p:txBody>
      </p:sp>
      <p:pic>
        <p:nvPicPr>
          <p:cNvPr id="5" name="Picture 4" descr="UFO Kinos&#10;&#10;Abschlusspräsentation Anwendungsprogrammierung">
            <a:extLst>
              <a:ext uri="{FF2B5EF4-FFF2-40B4-BE49-F238E27FC236}">
                <a16:creationId xmlns:a16="http://schemas.microsoft.com/office/drawing/2014/main" id="{1CE0F084-7C26-FC7B-20E4-B345E782D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643" y="248010"/>
            <a:ext cx="8928339" cy="501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56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ABA9CE-A013-A4FE-DB40-70D87EB5E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chemeClr val="bg1"/>
                </a:solidFill>
              </a:rPr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317849-9AC5-78EB-F8E2-60212C2F1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de-DE">
                <a:solidFill>
                  <a:schemeClr val="bg1"/>
                </a:solidFill>
              </a:rPr>
              <a:t>Teamvorstellung</a:t>
            </a:r>
          </a:p>
          <a:p>
            <a:r>
              <a:rPr lang="de-DE">
                <a:solidFill>
                  <a:schemeClr val="bg1"/>
                </a:solidFill>
              </a:rPr>
              <a:t>Teilergebnisse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de-DE">
                <a:solidFill>
                  <a:schemeClr val="bg1"/>
                </a:solidFill>
              </a:rPr>
              <a:t>Einarbeitungsphase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de-DE">
                <a:solidFill>
                  <a:schemeClr val="bg1"/>
                </a:solidFill>
              </a:rPr>
              <a:t>Analysephase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de-DE">
                <a:solidFill>
                  <a:schemeClr val="bg1"/>
                </a:solidFill>
              </a:rPr>
              <a:t>Entwurf</a:t>
            </a:r>
            <a:r>
              <a:rPr lang="de-DE">
                <a:solidFill>
                  <a:schemeClr val="bg1"/>
                </a:solidFill>
                <a:ea typeface="+mn-lt"/>
                <a:cs typeface="+mn-lt"/>
              </a:rPr>
              <a:t>sphase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de-DE">
                <a:solidFill>
                  <a:schemeClr val="bg1"/>
                </a:solidFill>
              </a:rPr>
              <a:t>Implementierung</a:t>
            </a:r>
            <a:r>
              <a:rPr lang="de-DE">
                <a:solidFill>
                  <a:schemeClr val="bg1"/>
                </a:solidFill>
                <a:ea typeface="+mn-lt"/>
                <a:cs typeface="+mn-lt"/>
              </a:rPr>
              <a:t>sphase</a:t>
            </a:r>
          </a:p>
          <a:p>
            <a:r>
              <a:rPr lang="de-DE">
                <a:solidFill>
                  <a:schemeClr val="bg1"/>
                </a:solidFill>
              </a:rPr>
              <a:t>Vorgehen Softwaretest</a:t>
            </a:r>
          </a:p>
          <a:p>
            <a:r>
              <a:rPr lang="de-DE">
                <a:solidFill>
                  <a:schemeClr val="bg1"/>
                </a:solidFill>
              </a:rPr>
              <a:t>Statistiken</a:t>
            </a:r>
          </a:p>
          <a:p>
            <a:r>
              <a:rPr lang="de-DE">
                <a:solidFill>
                  <a:schemeClr val="bg1"/>
                </a:solidFill>
              </a:rPr>
              <a:t>Teamarbeit</a:t>
            </a:r>
          </a:p>
          <a:p>
            <a:r>
              <a:rPr lang="de">
                <a:solidFill>
                  <a:schemeClr val="bg1"/>
                </a:solidFill>
              </a:rPr>
              <a:t>Verwendete Technologien</a:t>
            </a:r>
          </a:p>
          <a:p>
            <a:r>
              <a:rPr lang="en-US">
                <a:solidFill>
                  <a:schemeClr val="bg1"/>
                </a:solidFill>
              </a:rPr>
              <a:t>Lessons learned</a:t>
            </a:r>
          </a:p>
          <a:p>
            <a:r>
              <a:rPr lang="de-DE">
                <a:solidFill>
                  <a:schemeClr val="bg1"/>
                </a:solidFill>
              </a:rPr>
              <a:t>Live-Demo</a:t>
            </a:r>
          </a:p>
        </p:txBody>
      </p:sp>
    </p:spTree>
    <p:extLst>
      <p:ext uri="{BB962C8B-B14F-4D97-AF65-F5344CB8AC3E}">
        <p14:creationId xmlns:p14="http://schemas.microsoft.com/office/powerpoint/2010/main" val="349307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AD613B-815C-27A1-EE1F-6A1734C56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solidFill>
                  <a:schemeClr val="bg1"/>
                </a:solidFill>
                <a:ea typeface="+mj-lt"/>
                <a:cs typeface="+mj-lt"/>
              </a:rPr>
              <a:t>Teamvorstellung &amp; Organisation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9C459E-23D6-E9E9-2511-CDC23FF80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7914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" sz="2400" b="1">
                <a:solidFill>
                  <a:schemeClr val="bg1"/>
                </a:solidFill>
                <a:ea typeface="+mn-lt"/>
                <a:cs typeface="+mn-lt"/>
              </a:rPr>
              <a:t>Flexible Rollenverteilung</a:t>
            </a:r>
            <a:r>
              <a:rPr lang="de" sz="2400">
                <a:solidFill>
                  <a:schemeClr val="bg1"/>
                </a:solidFill>
                <a:ea typeface="+mn-lt"/>
                <a:cs typeface="+mn-lt"/>
              </a:rPr>
              <a:t>: Jedes Teammitglied schlüpfte in jede Rolle mehr oder weniger hinein</a:t>
            </a:r>
            <a:endParaRPr lang="de" sz="2400">
              <a:solidFill>
                <a:schemeClr val="bg1"/>
              </a:solidFill>
            </a:endParaRPr>
          </a:p>
          <a:p>
            <a:endParaRPr lang="de" sz="2400">
              <a:solidFill>
                <a:schemeClr val="bg1"/>
              </a:solidFill>
            </a:endParaRPr>
          </a:p>
          <a:p>
            <a:endParaRPr lang="de-DE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F43607FE-A873-39B3-C223-738E8027E8B1}"/>
              </a:ext>
            </a:extLst>
          </p:cNvPr>
          <p:cNvSpPr/>
          <p:nvPr/>
        </p:nvSpPr>
        <p:spPr>
          <a:xfrm>
            <a:off x="1286146" y="2618439"/>
            <a:ext cx="2552239" cy="9639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Anforderungs-analyse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6B922506-D4F3-5A2E-3EA3-559282AAE53F}"/>
              </a:ext>
            </a:extLst>
          </p:cNvPr>
          <p:cNvSpPr/>
          <p:nvPr/>
        </p:nvSpPr>
        <p:spPr>
          <a:xfrm>
            <a:off x="496605" y="3747668"/>
            <a:ext cx="2552239" cy="9639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/>
              <a:t>Projekt</a:t>
            </a:r>
          </a:p>
          <a:p>
            <a:pPr algn="ctr"/>
            <a:r>
              <a:rPr lang="de-DE"/>
              <a:t>Planung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1B8D94D-D522-1CC1-7D6C-E55178DA8A47}"/>
              </a:ext>
            </a:extLst>
          </p:cNvPr>
          <p:cNvSpPr/>
          <p:nvPr/>
        </p:nvSpPr>
        <p:spPr>
          <a:xfrm>
            <a:off x="7143446" y="2618440"/>
            <a:ext cx="2552239" cy="9639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/>
              <a:t>UI &amp; Frontend</a:t>
            </a:r>
          </a:p>
          <a:p>
            <a:pPr algn="ctr"/>
            <a:r>
              <a:rPr lang="de-DE" sz="1100"/>
              <a:t>Design &gt;&gt; Jannik </a:t>
            </a:r>
            <a:r>
              <a:rPr lang="de-DE" sz="1100" err="1"/>
              <a:t>Schwaß</a:t>
            </a:r>
            <a:endParaRPr lang="de-DE" sz="110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DEB02EC2-888C-7D7B-D280-3BA65B3FF756}"/>
              </a:ext>
            </a:extLst>
          </p:cNvPr>
          <p:cNvSpPr/>
          <p:nvPr/>
        </p:nvSpPr>
        <p:spPr>
          <a:xfrm>
            <a:off x="9337639" y="3426343"/>
            <a:ext cx="2552239" cy="9639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/>
              <a:t>Backend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EB4D10D-7240-7E16-09AA-88950D7C5DCC}"/>
              </a:ext>
            </a:extLst>
          </p:cNvPr>
          <p:cNvSpPr/>
          <p:nvPr/>
        </p:nvSpPr>
        <p:spPr>
          <a:xfrm>
            <a:off x="6904747" y="5528729"/>
            <a:ext cx="2552239" cy="9639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/>
              <a:t>Quality </a:t>
            </a:r>
          </a:p>
          <a:p>
            <a:pPr algn="ctr"/>
            <a:r>
              <a:rPr lang="de-DE"/>
              <a:t>Assurance</a:t>
            </a:r>
          </a:p>
          <a:p>
            <a:pPr algn="ctr"/>
            <a:r>
              <a:rPr lang="de-DE" sz="1100">
                <a:ea typeface="+mn-lt"/>
                <a:cs typeface="+mn-lt"/>
              </a:rPr>
              <a:t>&gt;&gt; Jannik </a:t>
            </a:r>
            <a:r>
              <a:rPr lang="de-DE" sz="1100" err="1">
                <a:ea typeface="+mn-lt"/>
                <a:cs typeface="+mn-lt"/>
              </a:rPr>
              <a:t>Schwaß</a:t>
            </a:r>
            <a:endParaRPr lang="de-DE" sz="1100" err="1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E3195190-6DFA-9884-DDF1-C6BC1FB7457C}"/>
              </a:ext>
            </a:extLst>
          </p:cNvPr>
          <p:cNvSpPr/>
          <p:nvPr/>
        </p:nvSpPr>
        <p:spPr>
          <a:xfrm>
            <a:off x="9337638" y="4931981"/>
            <a:ext cx="2552239" cy="9639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/>
              <a:t>Testen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CE81985C-4ADC-E176-4C2F-A99AA07B494E}"/>
              </a:ext>
            </a:extLst>
          </p:cNvPr>
          <p:cNvSpPr/>
          <p:nvPr/>
        </p:nvSpPr>
        <p:spPr>
          <a:xfrm>
            <a:off x="3437817" y="4225065"/>
            <a:ext cx="2552239" cy="9639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/>
              <a:t>Dokumentation</a:t>
            </a:r>
          </a:p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A0DC9D4E-2437-2FA7-D1BB-B45F46E67F8B}"/>
              </a:ext>
            </a:extLst>
          </p:cNvPr>
          <p:cNvSpPr/>
          <p:nvPr/>
        </p:nvSpPr>
        <p:spPr>
          <a:xfrm>
            <a:off x="496602" y="5290028"/>
            <a:ext cx="2552239" cy="9639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/>
              <a:t>Integration der</a:t>
            </a:r>
          </a:p>
          <a:p>
            <a:pPr algn="ctr"/>
            <a:r>
              <a:rPr lang="de-DE"/>
              <a:t>Teilsysteme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F7A3906-D312-F8F3-BFF9-D63F0B11BB50}"/>
              </a:ext>
            </a:extLst>
          </p:cNvPr>
          <p:cNvSpPr/>
          <p:nvPr/>
        </p:nvSpPr>
        <p:spPr>
          <a:xfrm>
            <a:off x="3948553" y="2783690"/>
            <a:ext cx="2552239" cy="9639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/>
              <a:t>Prototyp </a:t>
            </a:r>
          </a:p>
          <a:p>
            <a:pPr algn="ctr"/>
            <a:r>
              <a:rPr lang="de-DE"/>
              <a:t>erstellen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171DE41A-1851-389A-1726-B161D88DA515}"/>
              </a:ext>
            </a:extLst>
          </p:cNvPr>
          <p:cNvSpPr/>
          <p:nvPr/>
        </p:nvSpPr>
        <p:spPr>
          <a:xfrm>
            <a:off x="3838385" y="5693980"/>
            <a:ext cx="2552239" cy="9639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/>
              <a:t>Vortrag</a:t>
            </a:r>
          </a:p>
          <a:p>
            <a:pPr algn="ctr"/>
            <a:r>
              <a:rPr lang="de-DE"/>
              <a:t>vorbereiten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332BFBEA-6B30-88F1-2335-B2864489A635}"/>
              </a:ext>
            </a:extLst>
          </p:cNvPr>
          <p:cNvSpPr/>
          <p:nvPr/>
        </p:nvSpPr>
        <p:spPr>
          <a:xfrm>
            <a:off x="6096796" y="4227070"/>
            <a:ext cx="2552239" cy="9639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/>
              <a:t>Protokolle</a:t>
            </a:r>
          </a:p>
          <a:p>
            <a:pPr algn="ctr"/>
            <a:r>
              <a:rPr lang="de-DE"/>
              <a:t>Anfertigen</a:t>
            </a:r>
          </a:p>
          <a:p>
            <a:pPr algn="ctr"/>
            <a:r>
              <a:rPr lang="de-DE" sz="1100"/>
              <a:t>&gt;&gt; Tobias Knoll &amp; Lukas </a:t>
            </a:r>
            <a:r>
              <a:rPr lang="de-DE" sz="1100" err="1"/>
              <a:t>Diettrich</a:t>
            </a:r>
            <a:endParaRPr lang="de" sz="1100" err="1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1459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AD613B-815C-27A1-EE1F-6A1734C56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solidFill>
                  <a:schemeClr val="bg1"/>
                </a:solidFill>
                <a:ea typeface="+mj-lt"/>
                <a:cs typeface="+mj-lt"/>
              </a:rPr>
              <a:t>Teamvorstellung &amp; Organisation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9C459E-23D6-E9E9-2511-CDC23FF80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4914"/>
            <a:ext cx="626444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" sz="2400" b="1">
                <a:solidFill>
                  <a:schemeClr val="bg1"/>
                </a:solidFill>
                <a:ea typeface="+mn-lt"/>
                <a:cs typeface="+mn-lt"/>
              </a:rPr>
              <a:t>Aufteilung nach inhaltlicher Domäne</a:t>
            </a:r>
            <a:r>
              <a:rPr lang="de" sz="2400">
                <a:solidFill>
                  <a:schemeClr val="bg1"/>
                </a:solidFill>
                <a:ea typeface="+mn-lt"/>
                <a:cs typeface="+mn-lt"/>
              </a:rPr>
              <a:t>: Teammitglieder spezialisierten sich auf verschiedene inhaltliche Bereiche (Komponenten), übernahmen dort die Verantwortung und Entwicklung</a:t>
            </a:r>
            <a:endParaRPr lang="de" sz="2400">
              <a:solidFill>
                <a:schemeClr val="bg1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de" sz="2000">
              <a:solidFill>
                <a:schemeClr val="bg1"/>
              </a:solidFill>
            </a:endParaRPr>
          </a:p>
          <a:p>
            <a:endParaRPr lang="de-DE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>
              <a:solidFill>
                <a:schemeClr val="bg1"/>
              </a:solidFill>
            </a:endParaRPr>
          </a:p>
        </p:txBody>
      </p:sp>
      <p:pic>
        <p:nvPicPr>
          <p:cNvPr id="7" name="Grafik 6" descr="Ein Bild, das Text, Diagramm, Schrift, Reihe enthält.&#10;&#10;Beschreibung automatisch generiert.">
            <a:extLst>
              <a:ext uri="{FF2B5EF4-FFF2-40B4-BE49-F238E27FC236}">
                <a16:creationId xmlns:a16="http://schemas.microsoft.com/office/drawing/2014/main" id="{97336218-F53A-AB3B-E6B4-A609A243D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859" y="1333499"/>
            <a:ext cx="3953491" cy="5293895"/>
          </a:xfrm>
          <a:prstGeom prst="rect">
            <a:avLst/>
          </a:prstGeom>
        </p:spPr>
      </p:pic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0CE4E48-D69C-CF4A-D98C-38B4190DD3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273114"/>
              </p:ext>
            </p:extLst>
          </p:nvPr>
        </p:nvGraphicFramePr>
        <p:xfrm>
          <a:off x="878706" y="3429481"/>
          <a:ext cx="616336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4454">
                  <a:extLst>
                    <a:ext uri="{9D8B030D-6E8A-4147-A177-3AD203B41FA5}">
                      <a16:colId xmlns:a16="http://schemas.microsoft.com/office/drawing/2014/main" val="3847989536"/>
                    </a:ext>
                  </a:extLst>
                </a:gridCol>
                <a:gridCol w="1584157">
                  <a:extLst>
                    <a:ext uri="{9D8B030D-6E8A-4147-A177-3AD203B41FA5}">
                      <a16:colId xmlns:a16="http://schemas.microsoft.com/office/drawing/2014/main" val="2463049833"/>
                    </a:ext>
                  </a:extLst>
                </a:gridCol>
                <a:gridCol w="2524752">
                  <a:extLst>
                    <a:ext uri="{9D8B030D-6E8A-4147-A177-3AD203B41FA5}">
                      <a16:colId xmlns:a16="http://schemas.microsoft.com/office/drawing/2014/main" val="20061192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bg1"/>
                          </a:solidFill>
                        </a:rPr>
                        <a:t>Teammitglied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>
                          <a:solidFill>
                            <a:schemeClr val="bg1"/>
                          </a:solidFill>
                        </a:rPr>
                        <a:t>Studiengang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bg1"/>
                          </a:solidFill>
                        </a:rPr>
                        <a:t>Komponente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609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" sz="1800" b="0" i="0" u="none" strike="noStrike" noProof="0">
                          <a:solidFill>
                            <a:schemeClr val="tx1"/>
                          </a:solidFill>
                        </a:rPr>
                        <a:t>Simon Liepe</a:t>
                      </a:r>
                      <a:endParaRPr lang="de-DE" sz="18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" sz="1800" b="0" i="0" u="none" strike="noStrike" noProof="0">
                          <a:solidFill>
                            <a:schemeClr val="tx1"/>
                          </a:solidFill>
                        </a:rPr>
                        <a:t>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" sz="1800" b="0" i="0" u="none" strike="noStrike" noProof="0">
                          <a:solidFill>
                            <a:schemeClr val="tx1"/>
                          </a:solidFill>
                          <a:latin typeface="Aptos"/>
                        </a:rPr>
                        <a:t>Kassensubsystem</a:t>
                      </a:r>
                      <a:endParaRPr lang="de-DE" sz="18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642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" sz="1800" b="0" i="0" u="none" strike="noStrike" noProof="0">
                          <a:solidFill>
                            <a:schemeClr val="tx1"/>
                          </a:solidFill>
                          <a:latin typeface="Aptos"/>
                        </a:rPr>
                        <a:t>Lukas </a:t>
                      </a:r>
                      <a:r>
                        <a:rPr lang="de" sz="1800" b="0" i="0" u="none" strike="noStrike" noProof="0" err="1">
                          <a:solidFill>
                            <a:schemeClr val="tx1"/>
                          </a:solidFill>
                          <a:latin typeface="Aptos"/>
                        </a:rPr>
                        <a:t>Diettrich</a:t>
                      </a:r>
                      <a:endParaRPr lang="de-DE" sz="18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" sz="1800" b="0" i="0" u="none" strike="noStrike" noProof="0">
                          <a:solidFill>
                            <a:schemeClr val="tx1"/>
                          </a:solidFill>
                          <a:latin typeface="Aptos"/>
                        </a:rPr>
                        <a:t>BWINFO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" sz="1800" b="0" i="0" u="none" strike="noStrike" noProof="0" err="1">
                          <a:solidFill>
                            <a:schemeClr val="tx1"/>
                          </a:solidFill>
                          <a:latin typeface="Aptos"/>
                        </a:rPr>
                        <a:t>Loginsystem</a:t>
                      </a:r>
                      <a:endParaRPr lang="de" sz="1800" b="0" i="0" u="none" strike="noStrike" noProof="0">
                        <a:solidFill>
                          <a:schemeClr val="tx1"/>
                        </a:solidFill>
                        <a:latin typeface="Apto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084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" sz="1800" b="0" i="0" u="none" strike="noStrike" noProof="0">
                          <a:solidFill>
                            <a:schemeClr val="tx1"/>
                          </a:solidFill>
                          <a:latin typeface="Aptos"/>
                        </a:rPr>
                        <a:t>Tobias Knoll</a:t>
                      </a:r>
                      <a:endParaRPr lang="de-DE" sz="18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" sz="1800" b="0" i="0" u="none" strike="noStrike" noProof="0">
                          <a:solidFill>
                            <a:schemeClr val="tx1"/>
                          </a:solidFill>
                          <a:latin typeface="Aptos"/>
                        </a:rPr>
                        <a:t>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" sz="1800" b="0" i="0" u="none" strike="noStrike" noProof="0">
                          <a:solidFill>
                            <a:schemeClr val="tx1"/>
                          </a:solidFill>
                          <a:latin typeface="Aptos"/>
                        </a:rPr>
                        <a:t>Operativsystem</a:t>
                      </a:r>
                      <a:endParaRPr lang="de-DE" sz="18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183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" sz="1800" b="0" i="0" u="none" strike="noStrike" noProof="0">
                          <a:solidFill>
                            <a:schemeClr val="tx1"/>
                          </a:solidFill>
                          <a:latin typeface="Aptos"/>
                        </a:rPr>
                        <a:t>Jannik </a:t>
                      </a:r>
                      <a:r>
                        <a:rPr lang="de" sz="1800" b="0" i="0" u="none" strike="noStrike" noProof="0" err="1">
                          <a:solidFill>
                            <a:schemeClr val="tx1"/>
                          </a:solidFill>
                          <a:latin typeface="Aptos"/>
                        </a:rPr>
                        <a:t>Schwaß</a:t>
                      </a:r>
                      <a:endParaRPr lang="de-DE" sz="18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" sz="1800" b="0" i="0" u="none" strike="noStrike" noProof="0">
                          <a:solidFill>
                            <a:schemeClr val="tx1"/>
                          </a:solidFill>
                          <a:latin typeface="Aptos"/>
                        </a:rPr>
                        <a:t>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" sz="1800" b="0" i="0" u="none" strike="noStrike" noProof="0">
                          <a:solidFill>
                            <a:schemeClr val="tx1"/>
                          </a:solidFill>
                          <a:latin typeface="Aptos"/>
                        </a:rPr>
                        <a:t>Kundenportal</a:t>
                      </a:r>
                      <a:endParaRPr lang="de-DE" sz="18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61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" sz="1800" b="0" i="0" u="none" strike="noStrike" noProof="0">
                          <a:solidFill>
                            <a:schemeClr val="tx1"/>
                          </a:solidFill>
                        </a:rPr>
                        <a:t>Yannick Harnisch</a:t>
                      </a:r>
                      <a:endParaRPr lang="de-DE" sz="18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" sz="1800" b="0" i="0" u="none" strike="noStrike" noProof="0">
                          <a:solidFill>
                            <a:schemeClr val="tx1"/>
                          </a:solidFill>
                        </a:rPr>
                        <a:t>BAIN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" sz="1800" b="0" i="0" u="none" strike="noStrike" noProof="0">
                          <a:solidFill>
                            <a:schemeClr val="tx1"/>
                          </a:solidFill>
                        </a:rPr>
                        <a:t>Verwaltungssystem</a:t>
                      </a:r>
                      <a:endParaRPr lang="de-DE" sz="18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3892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015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AD613B-815C-27A1-EE1F-6A1734C56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solidFill>
                  <a:schemeClr val="bg1"/>
                </a:solidFill>
                <a:ea typeface="+mj-lt"/>
                <a:cs typeface="+mj-lt"/>
              </a:rPr>
              <a:t>Teamvorstellung &amp; Organisation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9C459E-23D6-E9E9-2511-CDC23FF80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7915"/>
            <a:ext cx="6843312" cy="44982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" sz="2400">
                <a:solidFill>
                  <a:schemeClr val="bg1"/>
                </a:solidFill>
              </a:rPr>
              <a:t>Regelmäßige Durchführung von Meetings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de" sz="2000">
                <a:solidFill>
                  <a:schemeClr val="bg1"/>
                </a:solidFill>
              </a:rPr>
              <a:t>Regelmäßigkeit: 2 mal die Woche, wöchentlich oder aller 2 Wochen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de" sz="2000">
                <a:solidFill>
                  <a:schemeClr val="bg1"/>
                </a:solidFill>
              </a:rPr>
              <a:t>meist Online über </a:t>
            </a:r>
            <a:r>
              <a:rPr lang="de" sz="2000" err="1">
                <a:solidFill>
                  <a:schemeClr val="bg1"/>
                </a:solidFill>
              </a:rPr>
              <a:t>Discord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de" sz="2000" u="sng">
                <a:solidFill>
                  <a:schemeClr val="bg1"/>
                </a:solidFill>
              </a:rPr>
              <a:t>Inhalt:</a:t>
            </a:r>
            <a:r>
              <a:rPr lang="de" sz="2000">
                <a:solidFill>
                  <a:schemeClr val="bg1"/>
                </a:solidFill>
              </a:rPr>
              <a:t> Fortschritt zum    letzten Meeting, definieren neuer Aufgaben, Problem-lösungen finden</a:t>
            </a:r>
            <a:endParaRPr lang="de">
              <a:solidFill>
                <a:schemeClr val="bg1"/>
              </a:solidFill>
            </a:endParaRPr>
          </a:p>
          <a:p>
            <a:r>
              <a:rPr lang="de" sz="2400">
                <a:solidFill>
                  <a:schemeClr val="bg1"/>
                </a:solidFill>
              </a:rPr>
              <a:t>Kommunikation zur Absprache und bei aufgetretenen Problemen lief auch über </a:t>
            </a:r>
            <a:r>
              <a:rPr lang="de" sz="2400" err="1">
                <a:solidFill>
                  <a:schemeClr val="bg1"/>
                </a:solidFill>
              </a:rPr>
              <a:t>Discord</a:t>
            </a:r>
          </a:p>
          <a:p>
            <a:r>
              <a:rPr lang="de" sz="2400">
                <a:solidFill>
                  <a:schemeClr val="bg1"/>
                </a:solidFill>
              </a:rPr>
              <a:t>Management der Aufgabenverteilung &amp; aufgetretene Bugs wurde durch GitHub </a:t>
            </a:r>
            <a:r>
              <a:rPr lang="de" sz="2400" err="1">
                <a:solidFill>
                  <a:schemeClr val="bg1"/>
                </a:solidFill>
              </a:rPr>
              <a:t>Issues</a:t>
            </a:r>
            <a:r>
              <a:rPr lang="de" sz="2400">
                <a:solidFill>
                  <a:schemeClr val="bg1"/>
                </a:solidFill>
              </a:rPr>
              <a:t> erledigt</a:t>
            </a:r>
          </a:p>
          <a:p>
            <a:endParaRPr lang="de" sz="2400">
              <a:solidFill>
                <a:schemeClr val="bg1"/>
              </a:solidFill>
            </a:endParaRPr>
          </a:p>
          <a:p>
            <a:endParaRPr lang="de-DE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>
              <a:solidFill>
                <a:schemeClr val="bg1"/>
              </a:solidFill>
            </a:endParaRPr>
          </a:p>
        </p:txBody>
      </p:sp>
      <p:pic>
        <p:nvPicPr>
          <p:cNvPr id="4" name="Grafik 3" descr="Ein Bild, das Cartoon, Grafiken, Clipart enthält.&#10;&#10;Beschreibung automatisch generiert.">
            <a:extLst>
              <a:ext uri="{FF2B5EF4-FFF2-40B4-BE49-F238E27FC236}">
                <a16:creationId xmlns:a16="http://schemas.microsoft.com/office/drawing/2014/main" id="{DA919AE0-EE18-4E62-435C-A46AF2131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428" y="205166"/>
            <a:ext cx="1645186" cy="1636006"/>
          </a:xfrm>
          <a:prstGeom prst="rect">
            <a:avLst/>
          </a:prstGeom>
        </p:spPr>
      </p:pic>
      <p:pic>
        <p:nvPicPr>
          <p:cNvPr id="5" name="Grafik 4" descr="Ein Bild, das Text, Screenshot, Schrift, Typografie enthält.&#10;&#10;Beschreibung automatisch generiert.">
            <a:extLst>
              <a:ext uri="{FF2B5EF4-FFF2-40B4-BE49-F238E27FC236}">
                <a16:creationId xmlns:a16="http://schemas.microsoft.com/office/drawing/2014/main" id="{CC9C65B1-B992-16B1-FEEB-F1339FB3E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283" y="1689884"/>
            <a:ext cx="3774538" cy="449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1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Screenshot, Schrift enthält.&#10;&#10;Beschreibung automatisch generiert.">
            <a:extLst>
              <a:ext uri="{FF2B5EF4-FFF2-40B4-BE49-F238E27FC236}">
                <a16:creationId xmlns:a16="http://schemas.microsoft.com/office/drawing/2014/main" id="{FFCF9588-7F44-ACBB-FB47-B1E37576B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" y="193196"/>
            <a:ext cx="8219270" cy="6471605"/>
          </a:xfrm>
          <a:prstGeom prst="rect">
            <a:avLst/>
          </a:prstGeom>
        </p:spPr>
      </p:pic>
      <p:pic>
        <p:nvPicPr>
          <p:cNvPr id="9" name="Grafik 8" descr="Ein Bild, das Text, Screenshot, Schrift enthält.&#10;&#10;Beschreibung automatisch generiert.">
            <a:extLst>
              <a:ext uri="{FF2B5EF4-FFF2-40B4-BE49-F238E27FC236}">
                <a16:creationId xmlns:a16="http://schemas.microsoft.com/office/drawing/2014/main" id="{C3F17D53-D2B1-CEE3-E234-41AC139AE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036" y="1458530"/>
            <a:ext cx="7718119" cy="373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9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9C6771-0A02-62D8-4A42-27C4DFDF2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solidFill>
                  <a:schemeClr val="bg1"/>
                </a:solidFill>
                <a:ea typeface="+mj-lt"/>
                <a:cs typeface="+mj-lt"/>
              </a:rPr>
              <a:t>Teilergebnisse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40647D-9847-0BF1-1FEE-A5888818C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926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" sz="2400" b="1">
                <a:solidFill>
                  <a:schemeClr val="bg1"/>
                </a:solidFill>
              </a:rPr>
              <a:t>Einarbeitungsphase</a:t>
            </a:r>
            <a:endParaRPr lang="de-DE" sz="2400" b="1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de" sz="2000" b="1">
              <a:solidFill>
                <a:schemeClr val="bg1"/>
              </a:solidFill>
            </a:endParaRPr>
          </a:p>
          <a:p>
            <a:endParaRPr lang="de" sz="2400" b="1">
              <a:solidFill>
                <a:schemeClr val="bg1"/>
              </a:solidFill>
            </a:endParaRPr>
          </a:p>
          <a:p>
            <a:endParaRPr lang="de" sz="2400">
              <a:solidFill>
                <a:schemeClr val="bg1"/>
              </a:solidFill>
            </a:endParaRPr>
          </a:p>
          <a:p>
            <a:endParaRPr lang="de-DE">
              <a:solidFill>
                <a:schemeClr val="bg1"/>
              </a:solidFill>
            </a:endParaRPr>
          </a:p>
        </p:txBody>
      </p:sp>
      <p:pic>
        <p:nvPicPr>
          <p:cNvPr id="4" name="Grafik 3" descr="Ein Bild, das Text, Elektronik, Screenshot, Software enthält.&#10;&#10;Beschreibung automatisch generiert.">
            <a:extLst>
              <a:ext uri="{FF2B5EF4-FFF2-40B4-BE49-F238E27FC236}">
                <a16:creationId xmlns:a16="http://schemas.microsoft.com/office/drawing/2014/main" id="{68309A53-9C63-38D3-2DA0-7392B71D5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961" y="2057687"/>
            <a:ext cx="8514203" cy="4587951"/>
          </a:xfrm>
          <a:prstGeom prst="rect">
            <a:avLst/>
          </a:prstGeom>
        </p:spPr>
      </p:pic>
      <p:sp>
        <p:nvSpPr>
          <p:cNvPr id="5" name="Rahmen 4">
            <a:extLst>
              <a:ext uri="{FF2B5EF4-FFF2-40B4-BE49-F238E27FC236}">
                <a16:creationId xmlns:a16="http://schemas.microsoft.com/office/drawing/2014/main" id="{E1238247-3EAF-F122-EA41-854BCE2609BF}"/>
              </a:ext>
            </a:extLst>
          </p:cNvPr>
          <p:cNvSpPr/>
          <p:nvPr/>
        </p:nvSpPr>
        <p:spPr>
          <a:xfrm>
            <a:off x="2035342" y="5444289"/>
            <a:ext cx="2055394" cy="571500"/>
          </a:xfrm>
          <a:prstGeom prst="frame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1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9C6771-0A02-62D8-4A42-27C4DFDF2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solidFill>
                  <a:schemeClr val="bg1"/>
                </a:solidFill>
                <a:ea typeface="+mj-lt"/>
                <a:cs typeface="+mj-lt"/>
              </a:rPr>
              <a:t>Teilergebnisse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40647D-9847-0BF1-1FEE-A5888818C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746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" sz="2400" b="1">
                <a:solidFill>
                  <a:schemeClr val="bg1"/>
                </a:solidFill>
              </a:rPr>
              <a:t>Einarbeitungsphase</a:t>
            </a:r>
            <a:endParaRPr lang="de-DE" sz="2400" b="1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de" sz="2000" b="1">
              <a:solidFill>
                <a:schemeClr val="bg1"/>
              </a:solidFill>
            </a:endParaRPr>
          </a:p>
          <a:p>
            <a:endParaRPr lang="de" sz="2400" b="1">
              <a:solidFill>
                <a:schemeClr val="bg1"/>
              </a:solidFill>
            </a:endParaRPr>
          </a:p>
          <a:p>
            <a:endParaRPr lang="de" sz="2400">
              <a:solidFill>
                <a:schemeClr val="bg1"/>
              </a:solidFill>
            </a:endParaRPr>
          </a:p>
          <a:p>
            <a:endParaRPr lang="de-DE">
              <a:solidFill>
                <a:schemeClr val="bg1"/>
              </a:solidFill>
            </a:endParaRPr>
          </a:p>
        </p:txBody>
      </p:sp>
      <p:pic>
        <p:nvPicPr>
          <p:cNvPr id="5" name="Grafik 4" descr="Ein Bild, das Text, Elektronik, Screenshot, Compact Disc enthält.&#10;&#10;Beschreibung automatisch generiert.">
            <a:extLst>
              <a:ext uri="{FF2B5EF4-FFF2-40B4-BE49-F238E27FC236}">
                <a16:creationId xmlns:a16="http://schemas.microsoft.com/office/drawing/2014/main" id="{DC9B8F57-86D5-9E88-F6EA-1A976BCE5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403" y="2057687"/>
            <a:ext cx="8317964" cy="4560407"/>
          </a:xfrm>
          <a:prstGeom prst="rect">
            <a:avLst/>
          </a:prstGeom>
        </p:spPr>
      </p:pic>
      <p:sp>
        <p:nvSpPr>
          <p:cNvPr id="4" name="Rahmen 3">
            <a:extLst>
              <a:ext uri="{FF2B5EF4-FFF2-40B4-BE49-F238E27FC236}">
                <a16:creationId xmlns:a16="http://schemas.microsoft.com/office/drawing/2014/main" id="{98FF965D-7ACE-3030-EF13-7E38865A892C}"/>
              </a:ext>
            </a:extLst>
          </p:cNvPr>
          <p:cNvSpPr/>
          <p:nvPr/>
        </p:nvSpPr>
        <p:spPr>
          <a:xfrm>
            <a:off x="7228973" y="4341395"/>
            <a:ext cx="1784683" cy="2275972"/>
          </a:xfrm>
          <a:prstGeom prst="frame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44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ariss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Larissa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Breitbild</PresentationFormat>
  <Slides>28</Slides>
  <Notes>2</Notes>
  <HiddenSlides>0</HiddenSlide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29" baseType="lpstr">
      <vt:lpstr>Larissa</vt:lpstr>
      <vt:lpstr>PowerPoint-Präsentation</vt:lpstr>
      <vt:lpstr>UFO Kinos</vt:lpstr>
      <vt:lpstr>Gliederung</vt:lpstr>
      <vt:lpstr>Teamvorstellung &amp; Organisation</vt:lpstr>
      <vt:lpstr>Teamvorstellung &amp; Organisation</vt:lpstr>
      <vt:lpstr>Teamvorstellung &amp; Organisation</vt:lpstr>
      <vt:lpstr>PowerPoint-Präsentation</vt:lpstr>
      <vt:lpstr>Teilergebnisse</vt:lpstr>
      <vt:lpstr>Teilergebnisse</vt:lpstr>
      <vt:lpstr>Teilergebnisse</vt:lpstr>
      <vt:lpstr>Teilergebnisse</vt:lpstr>
      <vt:lpstr>Teilergebnisse</vt:lpstr>
      <vt:lpstr>Teilergebnisse</vt:lpstr>
      <vt:lpstr>Teilergebnisse</vt:lpstr>
      <vt:lpstr>Teilergebnisse</vt:lpstr>
      <vt:lpstr>PowerPoint-Präsentation</vt:lpstr>
      <vt:lpstr>Vorgehen Softwaretest</vt:lpstr>
      <vt:lpstr>Vorgehen Softwaretest</vt:lpstr>
      <vt:lpstr>Vorgehen Softwaretest</vt:lpstr>
      <vt:lpstr>Statistiken</vt:lpstr>
      <vt:lpstr>Statistiken</vt:lpstr>
      <vt:lpstr>Statistiken</vt:lpstr>
      <vt:lpstr>Teamarbeit</vt:lpstr>
      <vt:lpstr>Teamarbeit</vt:lpstr>
      <vt:lpstr>Verwendete Technologien </vt:lpstr>
      <vt:lpstr>Lessons learned </vt:lpstr>
      <vt:lpstr>Live-Demo </vt:lpstr>
      <vt:lpstr>Danke fürs zuhören!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Abschlusspräsentation Anwendungsprogrammierung</dc:title>
  <dc:creator/>
  <cp:keywords>home</cp:keywords>
  <cp:revision>12</cp:revision>
  <dcterms:created xsi:type="dcterms:W3CDTF">2024-06-17T08:27:59Z</dcterms:created>
  <dcterms:modified xsi:type="dcterms:W3CDTF">2024-07-01T14:01:55Z</dcterms:modified>
</cp:coreProperties>
</file>